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43200638" cy="32399288"/>
  <p:notesSz cx="6858000" cy="9144000"/>
  <p:defaultTextStyle>
    <a:defPPr>
      <a:defRPr lang="en-US"/>
    </a:defPPr>
    <a:lvl1pPr marL="0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1pPr>
    <a:lvl2pPr marL="2159586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2pPr>
    <a:lvl3pPr marL="4319173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3pPr>
    <a:lvl4pPr marL="6478759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4pPr>
    <a:lvl5pPr marL="8638348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5pPr>
    <a:lvl6pPr marL="10797934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6pPr>
    <a:lvl7pPr marL="12957519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7pPr>
    <a:lvl8pPr marL="15117105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8pPr>
    <a:lvl9pPr marL="17276692" algn="l" defTabSz="2159586" rtl="0" eaLnBrk="1" latinLnBrk="0" hangingPunct="1">
      <a:defRPr sz="84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4665"/>
  </p:normalViewPr>
  <p:slideViewPr>
    <p:cSldViewPr snapToGrid="0" snapToObjects="1">
      <p:cViewPr varScale="1">
        <p:scale>
          <a:sx n="21" d="100"/>
          <a:sy n="21" d="100"/>
        </p:scale>
        <p:origin x="2336" y="264"/>
      </p:cViewPr>
      <p:guideLst>
        <p:guide orient="horz" pos="10205"/>
        <p:guide pos="13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B051-9AC7-4943-B0EE-845592926F8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D1E2E-A285-894C-BFD1-BB0734FAF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366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4732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098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49462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6828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4194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1559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298925" algn="l" defTabSz="1574732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1E2E-A285-894C-BFD1-BB0734FAF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10064781"/>
            <a:ext cx="36720542" cy="69448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97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4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4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9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4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79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0462" y="1297476"/>
            <a:ext cx="9720144" cy="276443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032" y="1297476"/>
            <a:ext cx="28440420" cy="276443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LD-BRIGHT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09" y="672406"/>
            <a:ext cx="41795992" cy="3293928"/>
          </a:xfrm>
        </p:spPr>
        <p:txBody>
          <a:bodyPr>
            <a:normAutofit/>
          </a:bodyPr>
          <a:lstStyle>
            <a:lvl1pPr algn="ctr">
              <a:defRPr sz="9449">
                <a:latin typeface="+mn-lt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280000" y="5616135"/>
            <a:ext cx="10080000" cy="25203229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8" y="4286702"/>
            <a:ext cx="10115992" cy="1043977"/>
          </a:xfrm>
        </p:spPr>
        <p:txBody>
          <a:bodyPr wrap="square" lIns="0" tIns="0" rIns="0" bIns="0">
            <a:noAutofit/>
          </a:bodyPr>
          <a:lstStyle>
            <a:lvl1pPr algn="ctr">
              <a:defRPr sz="5669"/>
            </a:lvl1pPr>
          </a:lstStyle>
          <a:p>
            <a:pPr lvl="0"/>
            <a:r>
              <a:rPr lang="en-US" dirty="0"/>
              <a:t>Background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11280001" y="4286702"/>
            <a:ext cx="10080000" cy="1043977"/>
          </a:xfrm>
        </p:spPr>
        <p:txBody>
          <a:bodyPr lIns="0" tIns="0" rIns="0" bIns="0">
            <a:noAutofit/>
          </a:bodyPr>
          <a:lstStyle>
            <a:lvl1pPr algn="ctr">
              <a:defRPr sz="5669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1840000" y="4286702"/>
            <a:ext cx="10080000" cy="1043977"/>
          </a:xfrm>
        </p:spPr>
        <p:txBody>
          <a:bodyPr lIns="0" tIns="0" rIns="0" bIns="0">
            <a:noAutofit/>
          </a:bodyPr>
          <a:lstStyle>
            <a:lvl1pPr algn="ctr">
              <a:defRPr sz="5669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2400000" y="4286702"/>
            <a:ext cx="10080000" cy="1043977"/>
          </a:xfrm>
        </p:spPr>
        <p:txBody>
          <a:bodyPr lIns="0" tIns="0" rIns="0" bIns="0">
            <a:noAutofit/>
          </a:bodyPr>
          <a:lstStyle>
            <a:lvl1pPr algn="ctr">
              <a:defRPr sz="5669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720000" y="14575589"/>
            <a:ext cx="10072958" cy="1043977"/>
          </a:xfrm>
        </p:spPr>
        <p:txBody>
          <a:bodyPr lIns="0" tIns="0" rIns="0" bIns="0">
            <a:noAutofit/>
          </a:bodyPr>
          <a:lstStyle>
            <a:lvl1pPr algn="ctr">
              <a:defRPr sz="5669" baseline="0"/>
            </a:lvl1pPr>
          </a:lstStyle>
          <a:p>
            <a:pPr lvl="0"/>
            <a:r>
              <a:rPr lang="en-US" dirty="0"/>
              <a:t>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40394-3BC8-0B49-8A7E-43CE403D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3889" y="941922"/>
            <a:ext cx="6263266" cy="2880000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1840000" y="5616136"/>
            <a:ext cx="10080000" cy="25203228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20000" y="5616136"/>
            <a:ext cx="10080000" cy="8549812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720000" y="16029207"/>
            <a:ext cx="10072957" cy="14790158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32400000" y="5616136"/>
            <a:ext cx="10080000" cy="17281835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32400001" y="23185256"/>
            <a:ext cx="10116628" cy="1043977"/>
          </a:xfrm>
        </p:spPr>
        <p:txBody>
          <a:bodyPr lIns="0" tIns="0" rIns="0" bIns="0">
            <a:noAutofit/>
          </a:bodyPr>
          <a:lstStyle>
            <a:lvl1pPr algn="ctr">
              <a:defRPr sz="5669" kern="100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32400001" y="24516518"/>
            <a:ext cx="10116628" cy="6302847"/>
          </a:xfrm>
        </p:spPr>
        <p:txBody>
          <a:bodyPr>
            <a:normAutofit/>
          </a:bodyPr>
          <a:lstStyle>
            <a:lvl1pPr>
              <a:defRPr sz="2835"/>
            </a:lvl1pPr>
          </a:lstStyle>
          <a:p>
            <a:pPr lvl="0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6337033"/>
              </p:ext>
            </p:extLst>
          </p:nvPr>
        </p:nvGraphicFramePr>
        <p:xfrm>
          <a:off x="0" y="31229005"/>
          <a:ext cx="43200639" cy="58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45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4002" marR="144002" marT="89998" marB="8999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4002" marR="144002" marT="89998" marB="89998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4002" marR="144002" marT="89998" marB="89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084B568-0DE5-4A47-AB0D-59EEE34D50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446" y="905346"/>
            <a:ext cx="77562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553" y="20819544"/>
            <a:ext cx="36720542" cy="6434859"/>
          </a:xfrm>
        </p:spPr>
        <p:txBody>
          <a:bodyPr anchor="t"/>
          <a:lstStyle>
            <a:lvl1pPr algn="l">
              <a:defRPr sz="1732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553" y="13732203"/>
            <a:ext cx="36720542" cy="7087342"/>
          </a:xfrm>
        </p:spPr>
        <p:txBody>
          <a:bodyPr anchor="b"/>
          <a:lstStyle>
            <a:lvl1pPr marL="0" indent="0">
              <a:buNone/>
              <a:defRPr sz="8661">
                <a:solidFill>
                  <a:schemeClr val="tx1">
                    <a:tint val="75000"/>
                  </a:schemeClr>
                </a:solidFill>
              </a:defRPr>
            </a:lvl1pPr>
            <a:lvl2pPr marL="1974809" indent="0">
              <a:buNone/>
              <a:defRPr sz="7717">
                <a:solidFill>
                  <a:schemeClr val="tx1">
                    <a:tint val="75000"/>
                  </a:schemeClr>
                </a:solidFill>
              </a:defRPr>
            </a:lvl2pPr>
            <a:lvl3pPr marL="3949616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3pPr>
            <a:lvl4pPr marL="5924423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4pPr>
            <a:lvl5pPr marL="7899233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5pPr>
            <a:lvl6pPr marL="9874042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6pPr>
            <a:lvl7pPr marL="11848849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7pPr>
            <a:lvl8pPr marL="13823656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8pPr>
            <a:lvl9pPr marL="15798464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32" y="7559839"/>
            <a:ext cx="19080282" cy="21382032"/>
          </a:xfrm>
        </p:spPr>
        <p:txBody>
          <a:bodyPr/>
          <a:lstStyle>
            <a:lvl1pPr>
              <a:defRPr sz="12126"/>
            </a:lvl1pPr>
            <a:lvl2pPr>
              <a:defRPr sz="10394"/>
            </a:lvl2pPr>
            <a:lvl3pPr>
              <a:defRPr sz="8661"/>
            </a:lvl3pPr>
            <a:lvl4pPr>
              <a:defRPr sz="7717"/>
            </a:lvl4pPr>
            <a:lvl5pPr>
              <a:defRPr sz="7717"/>
            </a:lvl5pPr>
            <a:lvl6pPr>
              <a:defRPr sz="7717"/>
            </a:lvl6pPr>
            <a:lvl7pPr>
              <a:defRPr sz="7717"/>
            </a:lvl7pPr>
            <a:lvl8pPr>
              <a:defRPr sz="7717"/>
            </a:lvl8pPr>
            <a:lvl9pPr>
              <a:defRPr sz="77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0324" y="7559839"/>
            <a:ext cx="19080282" cy="21382032"/>
          </a:xfrm>
        </p:spPr>
        <p:txBody>
          <a:bodyPr/>
          <a:lstStyle>
            <a:lvl1pPr>
              <a:defRPr sz="12126"/>
            </a:lvl1pPr>
            <a:lvl2pPr>
              <a:defRPr sz="10394"/>
            </a:lvl2pPr>
            <a:lvl3pPr>
              <a:defRPr sz="8661"/>
            </a:lvl3pPr>
            <a:lvl4pPr>
              <a:defRPr sz="7717"/>
            </a:lvl4pPr>
            <a:lvl5pPr>
              <a:defRPr sz="7717"/>
            </a:lvl5pPr>
            <a:lvl6pPr>
              <a:defRPr sz="7717"/>
            </a:lvl6pPr>
            <a:lvl7pPr>
              <a:defRPr sz="7717"/>
            </a:lvl7pPr>
            <a:lvl8pPr>
              <a:defRPr sz="7717"/>
            </a:lvl8pPr>
            <a:lvl9pPr>
              <a:defRPr sz="77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252343"/>
            <a:ext cx="19087784" cy="3022432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4809" indent="0">
              <a:buNone/>
              <a:defRPr sz="8661" b="1"/>
            </a:lvl2pPr>
            <a:lvl3pPr marL="3949616" indent="0">
              <a:buNone/>
              <a:defRPr sz="7717" b="1"/>
            </a:lvl3pPr>
            <a:lvl4pPr marL="5924423" indent="0">
              <a:buNone/>
              <a:defRPr sz="6929" b="1"/>
            </a:lvl4pPr>
            <a:lvl5pPr marL="7899233" indent="0">
              <a:buNone/>
              <a:defRPr sz="6929" b="1"/>
            </a:lvl5pPr>
            <a:lvl6pPr marL="9874042" indent="0">
              <a:buNone/>
              <a:defRPr sz="6929" b="1"/>
            </a:lvl6pPr>
            <a:lvl7pPr marL="11848849" indent="0">
              <a:buNone/>
              <a:defRPr sz="6929" b="1"/>
            </a:lvl7pPr>
            <a:lvl8pPr marL="13823656" indent="0">
              <a:buNone/>
              <a:defRPr sz="6929" b="1"/>
            </a:lvl8pPr>
            <a:lvl9pPr marL="15798464" indent="0">
              <a:buNone/>
              <a:defRPr sz="6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32" y="10274775"/>
            <a:ext cx="19087784" cy="18667092"/>
          </a:xfrm>
        </p:spPr>
        <p:txBody>
          <a:bodyPr/>
          <a:lstStyle>
            <a:lvl1pPr>
              <a:defRPr sz="10394"/>
            </a:lvl1pPr>
            <a:lvl2pPr>
              <a:defRPr sz="8661"/>
            </a:lvl2pPr>
            <a:lvl3pPr>
              <a:defRPr sz="7717"/>
            </a:lvl3pPr>
            <a:lvl4pPr>
              <a:defRPr sz="6929"/>
            </a:lvl4pPr>
            <a:lvl5pPr>
              <a:defRPr sz="6929"/>
            </a:lvl5pPr>
            <a:lvl6pPr>
              <a:defRPr sz="6929"/>
            </a:lvl6pPr>
            <a:lvl7pPr>
              <a:defRPr sz="6929"/>
            </a:lvl7pPr>
            <a:lvl8pPr>
              <a:defRPr sz="6929"/>
            </a:lvl8pPr>
            <a:lvl9pPr>
              <a:defRPr sz="69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5328" y="7252343"/>
            <a:ext cx="19095282" cy="3022432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4809" indent="0">
              <a:buNone/>
              <a:defRPr sz="8661" b="1"/>
            </a:lvl2pPr>
            <a:lvl3pPr marL="3949616" indent="0">
              <a:buNone/>
              <a:defRPr sz="7717" b="1"/>
            </a:lvl3pPr>
            <a:lvl4pPr marL="5924423" indent="0">
              <a:buNone/>
              <a:defRPr sz="6929" b="1"/>
            </a:lvl4pPr>
            <a:lvl5pPr marL="7899233" indent="0">
              <a:buNone/>
              <a:defRPr sz="6929" b="1"/>
            </a:lvl5pPr>
            <a:lvl6pPr marL="9874042" indent="0">
              <a:buNone/>
              <a:defRPr sz="6929" b="1"/>
            </a:lvl6pPr>
            <a:lvl7pPr marL="11848849" indent="0">
              <a:buNone/>
              <a:defRPr sz="6929" b="1"/>
            </a:lvl7pPr>
            <a:lvl8pPr marL="13823656" indent="0">
              <a:buNone/>
              <a:defRPr sz="6929" b="1"/>
            </a:lvl8pPr>
            <a:lvl9pPr marL="15798464" indent="0">
              <a:buNone/>
              <a:defRPr sz="6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5328" y="10274775"/>
            <a:ext cx="19095282" cy="18667092"/>
          </a:xfrm>
        </p:spPr>
        <p:txBody>
          <a:bodyPr/>
          <a:lstStyle>
            <a:lvl1pPr>
              <a:defRPr sz="10394"/>
            </a:lvl1pPr>
            <a:lvl2pPr>
              <a:defRPr sz="8661"/>
            </a:lvl2pPr>
            <a:lvl3pPr>
              <a:defRPr sz="7717"/>
            </a:lvl3pPr>
            <a:lvl4pPr>
              <a:defRPr sz="6929"/>
            </a:lvl4pPr>
            <a:lvl5pPr>
              <a:defRPr sz="6929"/>
            </a:lvl5pPr>
            <a:lvl6pPr>
              <a:defRPr sz="6929"/>
            </a:lvl6pPr>
            <a:lvl7pPr>
              <a:defRPr sz="6929"/>
            </a:lvl7pPr>
            <a:lvl8pPr>
              <a:defRPr sz="6929"/>
            </a:lvl8pPr>
            <a:lvl9pPr>
              <a:defRPr sz="69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38" y="1289972"/>
            <a:ext cx="14212712" cy="5489879"/>
          </a:xfrm>
        </p:spPr>
        <p:txBody>
          <a:bodyPr anchor="b"/>
          <a:lstStyle>
            <a:lvl1pPr algn="l">
              <a:defRPr sz="86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49" y="1289977"/>
            <a:ext cx="24150357" cy="27651894"/>
          </a:xfrm>
        </p:spPr>
        <p:txBody>
          <a:bodyPr/>
          <a:lstStyle>
            <a:lvl1pPr>
              <a:defRPr sz="13858"/>
            </a:lvl1pPr>
            <a:lvl2pPr>
              <a:defRPr sz="12126"/>
            </a:lvl2pPr>
            <a:lvl3pPr>
              <a:defRPr sz="1039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38" y="6779856"/>
            <a:ext cx="14212712" cy="22162015"/>
          </a:xfrm>
        </p:spPr>
        <p:txBody>
          <a:bodyPr/>
          <a:lstStyle>
            <a:lvl1pPr marL="0" indent="0">
              <a:buNone/>
              <a:defRPr sz="5984"/>
            </a:lvl1pPr>
            <a:lvl2pPr marL="1974809" indent="0">
              <a:buNone/>
              <a:defRPr sz="5197"/>
            </a:lvl2pPr>
            <a:lvl3pPr marL="3949616" indent="0">
              <a:buNone/>
              <a:defRPr sz="4252"/>
            </a:lvl3pPr>
            <a:lvl4pPr marL="5924423" indent="0">
              <a:buNone/>
              <a:defRPr sz="3937"/>
            </a:lvl4pPr>
            <a:lvl5pPr marL="7899233" indent="0">
              <a:buNone/>
              <a:defRPr sz="3937"/>
            </a:lvl5pPr>
            <a:lvl6pPr marL="9874042" indent="0">
              <a:buNone/>
              <a:defRPr sz="3937"/>
            </a:lvl6pPr>
            <a:lvl7pPr marL="11848849" indent="0">
              <a:buNone/>
              <a:defRPr sz="3937"/>
            </a:lvl7pPr>
            <a:lvl8pPr marL="13823656" indent="0">
              <a:buNone/>
              <a:defRPr sz="3937"/>
            </a:lvl8pPr>
            <a:lvl9pPr marL="15798464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627" y="22679505"/>
            <a:ext cx="25920383" cy="2677443"/>
          </a:xfrm>
        </p:spPr>
        <p:txBody>
          <a:bodyPr anchor="b"/>
          <a:lstStyle>
            <a:lvl1pPr algn="l">
              <a:defRPr sz="86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7627" y="2894936"/>
            <a:ext cx="25920383" cy="19439573"/>
          </a:xfrm>
        </p:spPr>
        <p:txBody>
          <a:bodyPr/>
          <a:lstStyle>
            <a:lvl1pPr marL="0" indent="0">
              <a:buNone/>
              <a:defRPr sz="13858"/>
            </a:lvl1pPr>
            <a:lvl2pPr marL="1974809" indent="0">
              <a:buNone/>
              <a:defRPr sz="12126"/>
            </a:lvl2pPr>
            <a:lvl3pPr marL="3949616" indent="0">
              <a:buNone/>
              <a:defRPr sz="10394"/>
            </a:lvl3pPr>
            <a:lvl4pPr marL="5924423" indent="0">
              <a:buNone/>
              <a:defRPr sz="8661"/>
            </a:lvl4pPr>
            <a:lvl5pPr marL="7899233" indent="0">
              <a:buNone/>
              <a:defRPr sz="8661"/>
            </a:lvl5pPr>
            <a:lvl6pPr marL="9874042" indent="0">
              <a:buNone/>
              <a:defRPr sz="8661"/>
            </a:lvl6pPr>
            <a:lvl7pPr marL="11848849" indent="0">
              <a:buNone/>
              <a:defRPr sz="8661"/>
            </a:lvl7pPr>
            <a:lvl8pPr marL="13823656" indent="0">
              <a:buNone/>
              <a:defRPr sz="8661"/>
            </a:lvl8pPr>
            <a:lvl9pPr marL="15798464" indent="0">
              <a:buNone/>
              <a:defRPr sz="866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627" y="25356948"/>
            <a:ext cx="25920383" cy="3802414"/>
          </a:xfrm>
        </p:spPr>
        <p:txBody>
          <a:bodyPr/>
          <a:lstStyle>
            <a:lvl1pPr marL="0" indent="0">
              <a:buNone/>
              <a:defRPr sz="5984"/>
            </a:lvl1pPr>
            <a:lvl2pPr marL="1974809" indent="0">
              <a:buNone/>
              <a:defRPr sz="5197"/>
            </a:lvl2pPr>
            <a:lvl3pPr marL="3949616" indent="0">
              <a:buNone/>
              <a:defRPr sz="4252"/>
            </a:lvl3pPr>
            <a:lvl4pPr marL="5924423" indent="0">
              <a:buNone/>
              <a:defRPr sz="3937"/>
            </a:lvl4pPr>
            <a:lvl5pPr marL="7899233" indent="0">
              <a:buNone/>
              <a:defRPr sz="3937"/>
            </a:lvl5pPr>
            <a:lvl6pPr marL="9874042" indent="0">
              <a:buNone/>
              <a:defRPr sz="3937"/>
            </a:lvl6pPr>
            <a:lvl7pPr marL="11848849" indent="0">
              <a:buNone/>
              <a:defRPr sz="3937"/>
            </a:lvl7pPr>
            <a:lvl8pPr marL="13823656" indent="0">
              <a:buNone/>
              <a:defRPr sz="3937"/>
            </a:lvl8pPr>
            <a:lvl9pPr marL="15798464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1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559839"/>
            <a:ext cx="38880574" cy="21382032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 dirty="0"/>
              <a:t>Click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032" y="30029342"/>
            <a:ext cx="10080149" cy="1724962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992B-38C8-4C4A-919B-3AC4401C1386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218" y="30029342"/>
            <a:ext cx="13680202" cy="1724962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0457" y="30029342"/>
            <a:ext cx="10080149" cy="1724962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9024-CC14-FC41-A083-2FAB537A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74809" rtl="0" eaLnBrk="1" latinLnBrk="0" hangingPunct="1">
        <a:spcBef>
          <a:spcPct val="0"/>
        </a:spcBef>
        <a:buNone/>
        <a:defRPr sz="19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974809" rtl="0" eaLnBrk="1" latinLnBrk="0" hangingPunct="1">
        <a:spcBef>
          <a:spcPct val="20000"/>
        </a:spcBef>
        <a:buFont typeface="Arial"/>
        <a:buNone/>
        <a:defRPr sz="13858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09063" indent="-1234254" algn="l" defTabSz="1974809" rtl="0" eaLnBrk="1" latinLnBrk="0" hangingPunct="1">
        <a:spcBef>
          <a:spcPct val="20000"/>
        </a:spcBef>
        <a:buFont typeface="Arial"/>
        <a:buChar char="–"/>
        <a:defRPr sz="12126" kern="1200">
          <a:solidFill>
            <a:schemeClr val="tx1"/>
          </a:solidFill>
          <a:latin typeface="+mn-lt"/>
          <a:ea typeface="+mn-ea"/>
          <a:cs typeface="+mn-cs"/>
        </a:defRPr>
      </a:lvl2pPr>
      <a:lvl3pPr marL="4937018" indent="-987404" algn="l" defTabSz="1974809" rtl="0" eaLnBrk="1" latinLnBrk="0" hangingPunct="1">
        <a:spcBef>
          <a:spcPct val="20000"/>
        </a:spcBef>
        <a:buFont typeface="Arial"/>
        <a:buChar char="•"/>
        <a:defRPr sz="10394" kern="1200">
          <a:solidFill>
            <a:schemeClr val="tx1"/>
          </a:solidFill>
          <a:latin typeface="+mn-lt"/>
          <a:ea typeface="+mn-ea"/>
          <a:cs typeface="+mn-cs"/>
        </a:defRPr>
      </a:lvl3pPr>
      <a:lvl4pPr marL="6911829" indent="-987404" algn="l" defTabSz="1974809" rtl="0" eaLnBrk="1" latinLnBrk="0" hangingPunct="1">
        <a:spcBef>
          <a:spcPct val="20000"/>
        </a:spcBef>
        <a:buFont typeface="Arial"/>
        <a:buChar char="–"/>
        <a:defRPr sz="8661" kern="1200">
          <a:solidFill>
            <a:schemeClr val="tx1"/>
          </a:solidFill>
          <a:latin typeface="+mn-lt"/>
          <a:ea typeface="+mn-ea"/>
          <a:cs typeface="+mn-cs"/>
        </a:defRPr>
      </a:lvl4pPr>
      <a:lvl5pPr marL="8886637" indent="-987404" algn="l" defTabSz="1974809" rtl="0" eaLnBrk="1" latinLnBrk="0" hangingPunct="1">
        <a:spcBef>
          <a:spcPct val="20000"/>
        </a:spcBef>
        <a:buFont typeface="Arial"/>
        <a:buChar char="»"/>
        <a:defRPr sz="8661" kern="1200">
          <a:solidFill>
            <a:schemeClr val="tx1"/>
          </a:solidFill>
          <a:latin typeface="+mn-lt"/>
          <a:ea typeface="+mn-ea"/>
          <a:cs typeface="+mn-cs"/>
        </a:defRPr>
      </a:lvl5pPr>
      <a:lvl6pPr marL="10861444" indent="-987404" algn="l" defTabSz="1974809" rtl="0" eaLnBrk="1" latinLnBrk="0" hangingPunct="1">
        <a:spcBef>
          <a:spcPct val="20000"/>
        </a:spcBef>
        <a:buFont typeface="Arial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6pPr>
      <a:lvl7pPr marL="12836253" indent="-987404" algn="l" defTabSz="1974809" rtl="0" eaLnBrk="1" latinLnBrk="0" hangingPunct="1">
        <a:spcBef>
          <a:spcPct val="20000"/>
        </a:spcBef>
        <a:buFont typeface="Arial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7pPr>
      <a:lvl8pPr marL="14811060" indent="-987404" algn="l" defTabSz="1974809" rtl="0" eaLnBrk="1" latinLnBrk="0" hangingPunct="1">
        <a:spcBef>
          <a:spcPct val="20000"/>
        </a:spcBef>
        <a:buFont typeface="Arial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8pPr>
      <a:lvl9pPr marL="16785869" indent="-987404" algn="l" defTabSz="1974809" rtl="0" eaLnBrk="1" latinLnBrk="0" hangingPunct="1">
        <a:spcBef>
          <a:spcPct val="20000"/>
        </a:spcBef>
        <a:buFont typeface="Arial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974809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2pPr>
      <a:lvl3pPr marL="3949616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3pPr>
      <a:lvl4pPr marL="5924423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4pPr>
      <a:lvl5pPr marL="7899233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5pPr>
      <a:lvl6pPr marL="9874042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6pPr>
      <a:lvl7pPr marL="11848849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7pPr>
      <a:lvl8pPr marL="13823656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8pPr>
      <a:lvl9pPr marL="15798464" algn="l" defTabSz="1974809" rtl="0" eaLnBrk="1" latinLnBrk="0" hangingPunct="1">
        <a:defRPr sz="7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67" y="507710"/>
            <a:ext cx="41832618" cy="3623321"/>
          </a:xfrm>
        </p:spPr>
        <p:txBody>
          <a:bodyPr>
            <a:normAutofit/>
          </a:bodyPr>
          <a:lstStyle/>
          <a:p>
            <a:r>
              <a:rPr lang="en-US" sz="10000" dirty="0"/>
              <a:t>Project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97893" y="5616137"/>
            <a:ext cx="10108949" cy="251695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71167" y="4324661"/>
            <a:ext cx="10108949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1397893" y="4324661"/>
            <a:ext cx="10108949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1991032" y="4324661"/>
            <a:ext cx="10108949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2494836" y="4324661"/>
            <a:ext cx="10108949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789162" y="14416565"/>
            <a:ext cx="10072958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21991032" y="5616136"/>
            <a:ext cx="10108949" cy="251695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771167" y="5616137"/>
            <a:ext cx="10108949" cy="85498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71167" y="15733042"/>
            <a:ext cx="10108949" cy="15052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32494836" y="5616137"/>
            <a:ext cx="10108949" cy="14465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32494836" y="20478632"/>
            <a:ext cx="10108949" cy="1043977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32494836" y="21884442"/>
            <a:ext cx="10108949" cy="890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3566D7-AD55-D043-98B0-B84B67226551}"/>
              </a:ext>
            </a:extLst>
          </p:cNvPr>
          <p:cNvSpPr txBox="1"/>
          <p:nvPr/>
        </p:nvSpPr>
        <p:spPr>
          <a:xfrm>
            <a:off x="15316200" y="31369000"/>
            <a:ext cx="184731" cy="1390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LD-BRIGHT">
      <a:dk1>
        <a:sysClr val="windowText" lastClr="000000"/>
      </a:dk1>
      <a:lt1>
        <a:sysClr val="window" lastClr="FFFFFF"/>
      </a:lt1>
      <a:dk2>
        <a:srgbClr val="563243"/>
      </a:dk2>
      <a:lt2>
        <a:srgbClr val="EEECE1"/>
      </a:lt2>
      <a:accent1>
        <a:srgbClr val="3DAB97"/>
      </a:accent1>
      <a:accent2>
        <a:srgbClr val="8F3D7F"/>
      </a:accent2>
      <a:accent3>
        <a:srgbClr val="E47732"/>
      </a:accent3>
      <a:accent4>
        <a:srgbClr val="942F2E"/>
      </a:accent4>
      <a:accent5>
        <a:srgbClr val="45757C"/>
      </a:accent5>
      <a:accent6>
        <a:srgbClr val="92986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3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Project 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Canac-Marquis</dc:creator>
  <cp:lastModifiedBy>Christine Marcotte</cp:lastModifiedBy>
  <cp:revision>22</cp:revision>
  <dcterms:created xsi:type="dcterms:W3CDTF">2017-09-27T15:49:22Z</dcterms:created>
  <dcterms:modified xsi:type="dcterms:W3CDTF">2018-10-16T20:17:20Z</dcterms:modified>
</cp:coreProperties>
</file>