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72" r:id="rId2"/>
  </p:sldMasterIdLst>
  <p:notesMasterIdLst>
    <p:notesMasterId r:id="rId6"/>
  </p:notesMasterIdLst>
  <p:sldIdLst>
    <p:sldId id="262" r:id="rId3"/>
    <p:sldId id="263" r:id="rId4"/>
    <p:sldId id="264" r:id="rId5"/>
  </p:sldIdLst>
  <p:sldSz cx="43891200" cy="32918400"/>
  <p:notesSz cx="6858000" cy="9144000"/>
  <p:defaultTextStyle>
    <a:defPPr>
      <a:defRPr lang="en-US"/>
    </a:defPPr>
    <a:lvl1pPr marL="0" algn="l" defTabSz="3950208" rtl="0" eaLnBrk="1" latinLnBrk="0" hangingPunct="1">
      <a:defRPr sz="7776" kern="1200">
        <a:solidFill>
          <a:schemeClr val="tx1"/>
        </a:solidFill>
        <a:latin typeface="+mn-lt"/>
        <a:ea typeface="+mn-ea"/>
        <a:cs typeface="+mn-cs"/>
      </a:defRPr>
    </a:lvl1pPr>
    <a:lvl2pPr marL="1975104" algn="l" defTabSz="3950208" rtl="0" eaLnBrk="1" latinLnBrk="0" hangingPunct="1">
      <a:defRPr sz="7776" kern="1200">
        <a:solidFill>
          <a:schemeClr val="tx1"/>
        </a:solidFill>
        <a:latin typeface="+mn-lt"/>
        <a:ea typeface="+mn-ea"/>
        <a:cs typeface="+mn-cs"/>
      </a:defRPr>
    </a:lvl2pPr>
    <a:lvl3pPr marL="3950208" algn="l" defTabSz="3950208" rtl="0" eaLnBrk="1" latinLnBrk="0" hangingPunct="1">
      <a:defRPr sz="7776" kern="1200">
        <a:solidFill>
          <a:schemeClr val="tx1"/>
        </a:solidFill>
        <a:latin typeface="+mn-lt"/>
        <a:ea typeface="+mn-ea"/>
        <a:cs typeface="+mn-cs"/>
      </a:defRPr>
    </a:lvl3pPr>
    <a:lvl4pPr marL="5925312" algn="l" defTabSz="3950208" rtl="0" eaLnBrk="1" latinLnBrk="0" hangingPunct="1">
      <a:defRPr sz="7776" kern="1200">
        <a:solidFill>
          <a:schemeClr val="tx1"/>
        </a:solidFill>
        <a:latin typeface="+mn-lt"/>
        <a:ea typeface="+mn-ea"/>
        <a:cs typeface="+mn-cs"/>
      </a:defRPr>
    </a:lvl4pPr>
    <a:lvl5pPr marL="7900416" algn="l" defTabSz="3950208" rtl="0" eaLnBrk="1" latinLnBrk="0" hangingPunct="1">
      <a:defRPr sz="7776" kern="1200">
        <a:solidFill>
          <a:schemeClr val="tx1"/>
        </a:solidFill>
        <a:latin typeface="+mn-lt"/>
        <a:ea typeface="+mn-ea"/>
        <a:cs typeface="+mn-cs"/>
      </a:defRPr>
    </a:lvl5pPr>
    <a:lvl6pPr marL="9875520" algn="l" defTabSz="3950208" rtl="0" eaLnBrk="1" latinLnBrk="0" hangingPunct="1">
      <a:defRPr sz="7776" kern="1200">
        <a:solidFill>
          <a:schemeClr val="tx1"/>
        </a:solidFill>
        <a:latin typeface="+mn-lt"/>
        <a:ea typeface="+mn-ea"/>
        <a:cs typeface="+mn-cs"/>
      </a:defRPr>
    </a:lvl6pPr>
    <a:lvl7pPr marL="11850624" algn="l" defTabSz="3950208" rtl="0" eaLnBrk="1" latinLnBrk="0" hangingPunct="1">
      <a:defRPr sz="7776" kern="1200">
        <a:solidFill>
          <a:schemeClr val="tx1"/>
        </a:solidFill>
        <a:latin typeface="+mn-lt"/>
        <a:ea typeface="+mn-ea"/>
        <a:cs typeface="+mn-cs"/>
      </a:defRPr>
    </a:lvl7pPr>
    <a:lvl8pPr marL="13825728" algn="l" defTabSz="3950208" rtl="0" eaLnBrk="1" latinLnBrk="0" hangingPunct="1">
      <a:defRPr sz="7776" kern="1200">
        <a:solidFill>
          <a:schemeClr val="tx1"/>
        </a:solidFill>
        <a:latin typeface="+mn-lt"/>
        <a:ea typeface="+mn-ea"/>
        <a:cs typeface="+mn-cs"/>
      </a:defRPr>
    </a:lvl8pPr>
    <a:lvl9pPr marL="15800832" algn="l" defTabSz="3950208" rtl="0" eaLnBrk="1" latinLnBrk="0" hangingPunct="1">
      <a:defRPr sz="777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334"/>
    <p:restoredTop sz="94599"/>
  </p:normalViewPr>
  <p:slideViewPr>
    <p:cSldViewPr snapToGrid="0" snapToObjects="1">
      <p:cViewPr varScale="1">
        <p:scale>
          <a:sx n="23" d="100"/>
          <a:sy n="23" d="100"/>
        </p:scale>
        <p:origin x="1864" y="264"/>
      </p:cViewPr>
      <p:guideLst>
        <p:guide orient="horz" pos="10368"/>
        <p:guide pos="138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AF9678-C670-3444-8CFF-42EB3CAEA7D3}" type="datetimeFigureOut">
              <a:rPr lang="en-US" smtClean="0"/>
              <a:t>3/19/21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6F25EF-19F4-8C4D-BD50-F55F37E38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3878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950208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1pPr>
    <a:lvl2pPr marL="1975104" algn="l" defTabSz="3950208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2pPr>
    <a:lvl3pPr marL="3950208" algn="l" defTabSz="3950208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3pPr>
    <a:lvl4pPr marL="5925312" algn="l" defTabSz="3950208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4pPr>
    <a:lvl5pPr marL="7900416" algn="l" defTabSz="3950208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5pPr>
    <a:lvl6pPr marL="9875520" algn="l" defTabSz="3950208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6pPr>
    <a:lvl7pPr marL="11850624" algn="l" defTabSz="3950208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7pPr>
    <a:lvl8pPr marL="13825728" algn="l" defTabSz="3950208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8pPr>
    <a:lvl9pPr marL="15800832" algn="l" defTabSz="3950208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In </a:t>
            </a:r>
            <a:r>
              <a:rPr lang="en-US" dirty="0" err="1"/>
              <a:t>Powerpoint</a:t>
            </a:r>
            <a:r>
              <a:rPr lang="en-US" dirty="0"/>
              <a:t>, click View &gt; Guides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Keep text within gutter guides.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Author list: Don’t split names onto two lines (e.g., “Jimmy [break] Smith”). If that happens, use a new line, unless you need the space. </a:t>
            </a:r>
            <a:r>
              <a:rPr lang="en-US" b="1" dirty="0"/>
              <a:t>Bold the first names of anybody who’s presenting</a:t>
            </a:r>
            <a:r>
              <a:rPr lang="en-US" dirty="0"/>
              <a:t> in person.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Intro/methods/result: </a:t>
            </a:r>
            <a:r>
              <a:rPr lang="en-US" b="1" dirty="0"/>
              <a:t>Do not drop below font size 28</a:t>
            </a:r>
            <a:r>
              <a:rPr lang="en-US" dirty="0"/>
              <a:t>, but if you have extra space, jack up the font size until the space is full.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Do not use color in the sidebars except in graphs/figures. It’ll pull attention from the center and slow interpretation for passersby.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6C2670-3342-473C-969D-FDFF399F205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837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In </a:t>
            </a:r>
            <a:r>
              <a:rPr lang="en-US" dirty="0" err="1"/>
              <a:t>Powerpoint</a:t>
            </a:r>
            <a:r>
              <a:rPr lang="en-US" dirty="0"/>
              <a:t>, click View &gt; Guides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Keep text within gutter guides.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Author list: Don’t split names onto two lines (e.g., “Jimmy [break] Smith”). If that happens, use a new line, unless you need the space. </a:t>
            </a:r>
            <a:r>
              <a:rPr lang="en-US" b="1" dirty="0"/>
              <a:t>Bold the first names of anybody who’s presenting</a:t>
            </a:r>
            <a:r>
              <a:rPr lang="en-US" dirty="0"/>
              <a:t> in person.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Intro/methods/result: </a:t>
            </a:r>
            <a:r>
              <a:rPr lang="en-US" b="1" dirty="0"/>
              <a:t>Do not drop below font size 28</a:t>
            </a:r>
            <a:r>
              <a:rPr lang="en-US" dirty="0"/>
              <a:t>, but if you have extra space, jack up the font size until the space is full.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Do not use color in the sidebars except in graphs/figures. It’ll pull attention from the center and slow interpretation for passersby.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6C2670-3342-473C-969D-FDFF399F205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9432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In </a:t>
            </a:r>
            <a:r>
              <a:rPr lang="en-US" dirty="0" err="1"/>
              <a:t>Powerpoint</a:t>
            </a:r>
            <a:r>
              <a:rPr lang="en-US" dirty="0"/>
              <a:t>, click View &gt; Guides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Keep text within gutter guides.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Author list: Don’t split names onto two lines (e.g., “Jimmy [break] Smith”). If that happens, use a new line, unless you need the space. </a:t>
            </a:r>
            <a:r>
              <a:rPr lang="en-US" b="1" dirty="0"/>
              <a:t>Bold the first names of anybody who’s presenting</a:t>
            </a:r>
            <a:r>
              <a:rPr lang="en-US" dirty="0"/>
              <a:t> in person.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Intro/methods/result: </a:t>
            </a:r>
            <a:r>
              <a:rPr lang="en-US" b="1" dirty="0"/>
              <a:t>Do not drop below font size 28</a:t>
            </a:r>
            <a:r>
              <a:rPr lang="en-US" dirty="0"/>
              <a:t>, but if you have extra space, jack up the font size until the space is full.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Do not use color in the sidebars except in graphs/figures. It’ll pull attention from the center and slow interpretation for passersby.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6C2670-3342-473C-969D-FDFF399F205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7993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10226047"/>
            <a:ext cx="37307520" cy="70561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0" y="18653760"/>
            <a:ext cx="30723840" cy="8412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6459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2918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9378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5837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82297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98756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1521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31675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194560" y="30510487"/>
            <a:ext cx="10241280" cy="1752600"/>
          </a:xfrm>
          <a:prstGeom prst="rect">
            <a:avLst/>
          </a:prstGeom>
        </p:spPr>
        <p:txBody>
          <a:bodyPr/>
          <a:lstStyle/>
          <a:p>
            <a:fld id="{768C9DF1-424A-3A49-8D49-0394784B6D7C}" type="datetimeFigureOut">
              <a:rPr lang="en-US" smtClean="0"/>
              <a:t>3/19/21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996160" y="30510487"/>
            <a:ext cx="1389888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1455360" y="30510487"/>
            <a:ext cx="10241280" cy="1752600"/>
          </a:xfrm>
          <a:prstGeom prst="rect">
            <a:avLst/>
          </a:prstGeom>
        </p:spPr>
        <p:txBody>
          <a:bodyPr/>
          <a:lstStyle/>
          <a:p>
            <a:fld id="{33718D17-48C0-D241-8E58-A0EDAA9A36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194560" y="30510487"/>
            <a:ext cx="10241280" cy="1752600"/>
          </a:xfrm>
          <a:prstGeom prst="rect">
            <a:avLst/>
          </a:prstGeom>
        </p:spPr>
        <p:txBody>
          <a:bodyPr/>
          <a:lstStyle/>
          <a:p>
            <a:fld id="{768C9DF1-424A-3A49-8D49-0394784B6D7C}" type="datetimeFigureOut">
              <a:rPr lang="en-US" smtClean="0"/>
              <a:t>3/19/21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996160" y="30510487"/>
            <a:ext cx="1389888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1455360" y="30510487"/>
            <a:ext cx="10241280" cy="1752600"/>
          </a:xfrm>
          <a:prstGeom prst="rect">
            <a:avLst/>
          </a:prstGeom>
        </p:spPr>
        <p:txBody>
          <a:bodyPr/>
          <a:lstStyle/>
          <a:p>
            <a:fld id="{33718D17-48C0-D241-8E58-A0EDAA9A36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821120" y="1318270"/>
            <a:ext cx="9875520" cy="2808732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4560" y="1318270"/>
            <a:ext cx="28895040" cy="2808732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194560" y="30510487"/>
            <a:ext cx="10241280" cy="1752600"/>
          </a:xfrm>
          <a:prstGeom prst="rect">
            <a:avLst/>
          </a:prstGeom>
        </p:spPr>
        <p:txBody>
          <a:bodyPr/>
          <a:lstStyle/>
          <a:p>
            <a:fld id="{768C9DF1-424A-3A49-8D49-0394784B6D7C}" type="datetimeFigureOut">
              <a:rPr lang="en-US" smtClean="0"/>
              <a:t>3/19/21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996160" y="30510487"/>
            <a:ext cx="1389888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1455360" y="30510487"/>
            <a:ext cx="10241280" cy="1752600"/>
          </a:xfrm>
          <a:prstGeom prst="rect">
            <a:avLst/>
          </a:prstGeom>
        </p:spPr>
        <p:txBody>
          <a:bodyPr/>
          <a:lstStyle/>
          <a:p>
            <a:fld id="{33718D17-48C0-D241-8E58-A0EDAA9A36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10226047"/>
            <a:ext cx="37307520" cy="70561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0" y="18653760"/>
            <a:ext cx="30723840" cy="8412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6459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2918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9378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5837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82297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98756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1521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31675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AC02F-E712-4147-9F60-E9411B73A122}" type="datetimeFigureOut">
              <a:rPr lang="en-CA" smtClean="0">
                <a:solidFill>
                  <a:srgbClr val="000000">
                    <a:tint val="75000"/>
                  </a:srgbClr>
                </a:solidFill>
              </a:rPr>
              <a:pPr/>
              <a:t>2021-03-19</a:t>
            </a:fld>
            <a:endParaRPr lang="en-CA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C3B28-13E8-4F48-966E-DA67EB5021AC}" type="slidenum">
              <a:rPr lang="en-CA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CA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AC02F-E712-4147-9F60-E9411B73A122}" type="datetimeFigureOut">
              <a:rPr lang="en-CA" smtClean="0">
                <a:solidFill>
                  <a:srgbClr val="000000">
                    <a:tint val="75000"/>
                  </a:srgbClr>
                </a:solidFill>
              </a:rPr>
              <a:pPr/>
              <a:t>2021-03-19</a:t>
            </a:fld>
            <a:endParaRPr lang="en-CA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C3B28-13E8-4F48-966E-DA67EB5021AC}" type="slidenum">
              <a:rPr lang="en-CA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CA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2" y="21153127"/>
            <a:ext cx="37307520" cy="6537960"/>
          </a:xfrm>
        </p:spPr>
        <p:txBody>
          <a:bodyPr anchor="t"/>
          <a:lstStyle>
            <a:lvl1pPr algn="l">
              <a:defRPr sz="144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2" y="13952225"/>
            <a:ext cx="37307520" cy="7200898"/>
          </a:xfrm>
        </p:spPr>
        <p:txBody>
          <a:bodyPr anchor="b"/>
          <a:lstStyle>
            <a:lvl1pPr marL="0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1pPr>
            <a:lvl2pPr marL="1645941" indent="0">
              <a:buNone/>
              <a:defRPr sz="6480">
                <a:solidFill>
                  <a:schemeClr val="tx1">
                    <a:tint val="75000"/>
                  </a:schemeClr>
                </a:solidFill>
              </a:defRPr>
            </a:lvl2pPr>
            <a:lvl3pPr marL="3291881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3pPr>
            <a:lvl4pPr marL="4937822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4pPr>
            <a:lvl5pPr marL="6583762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5pPr>
            <a:lvl6pPr marL="8229703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6pPr>
            <a:lvl7pPr marL="9875643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7pPr>
            <a:lvl8pPr marL="11521584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8pPr>
            <a:lvl9pPr marL="13167525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AC02F-E712-4147-9F60-E9411B73A122}" type="datetimeFigureOut">
              <a:rPr lang="en-CA" smtClean="0">
                <a:solidFill>
                  <a:srgbClr val="000000">
                    <a:tint val="75000"/>
                  </a:srgbClr>
                </a:solidFill>
              </a:rPr>
              <a:pPr/>
              <a:t>2021-03-19</a:t>
            </a:fld>
            <a:endParaRPr lang="en-CA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C3B28-13E8-4F48-966E-DA67EB5021AC}" type="slidenum">
              <a:rPr lang="en-CA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CA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4560" y="7680967"/>
            <a:ext cx="19385280" cy="21724622"/>
          </a:xfrm>
        </p:spPr>
        <p:txBody>
          <a:bodyPr/>
          <a:lstStyle>
            <a:lvl1pPr>
              <a:defRPr sz="10080"/>
            </a:lvl1pPr>
            <a:lvl2pPr>
              <a:defRPr sz="8640"/>
            </a:lvl2pPr>
            <a:lvl3pPr>
              <a:defRPr sz="7200"/>
            </a:lvl3pPr>
            <a:lvl4pPr>
              <a:defRPr sz="6480"/>
            </a:lvl4pPr>
            <a:lvl5pPr>
              <a:defRPr sz="6480"/>
            </a:lvl5pPr>
            <a:lvl6pPr>
              <a:defRPr sz="6480"/>
            </a:lvl6pPr>
            <a:lvl7pPr>
              <a:defRPr sz="6480"/>
            </a:lvl7pPr>
            <a:lvl8pPr>
              <a:defRPr sz="6480"/>
            </a:lvl8pPr>
            <a:lvl9pPr>
              <a:defRPr sz="648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1360" y="7680967"/>
            <a:ext cx="19385280" cy="21724622"/>
          </a:xfrm>
        </p:spPr>
        <p:txBody>
          <a:bodyPr/>
          <a:lstStyle>
            <a:lvl1pPr>
              <a:defRPr sz="10080"/>
            </a:lvl1pPr>
            <a:lvl2pPr>
              <a:defRPr sz="8640"/>
            </a:lvl2pPr>
            <a:lvl3pPr>
              <a:defRPr sz="7200"/>
            </a:lvl3pPr>
            <a:lvl4pPr>
              <a:defRPr sz="6480"/>
            </a:lvl4pPr>
            <a:lvl5pPr>
              <a:defRPr sz="6480"/>
            </a:lvl5pPr>
            <a:lvl6pPr>
              <a:defRPr sz="6480"/>
            </a:lvl6pPr>
            <a:lvl7pPr>
              <a:defRPr sz="6480"/>
            </a:lvl7pPr>
            <a:lvl8pPr>
              <a:defRPr sz="6480"/>
            </a:lvl8pPr>
            <a:lvl9pPr>
              <a:defRPr sz="648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AC02F-E712-4147-9F60-E9411B73A122}" type="datetimeFigureOut">
              <a:rPr lang="en-CA" smtClean="0">
                <a:solidFill>
                  <a:srgbClr val="000000">
                    <a:tint val="75000"/>
                  </a:srgbClr>
                </a:solidFill>
              </a:rPr>
              <a:pPr/>
              <a:t>2021-03-19</a:t>
            </a:fld>
            <a:endParaRPr lang="en-CA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C3B28-13E8-4F48-966E-DA67EB5021AC}" type="slidenum">
              <a:rPr lang="en-CA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CA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2" y="7368542"/>
            <a:ext cx="19392901" cy="3070858"/>
          </a:xfrm>
        </p:spPr>
        <p:txBody>
          <a:bodyPr anchor="b"/>
          <a:lstStyle>
            <a:lvl1pPr marL="0" indent="0">
              <a:buNone/>
              <a:defRPr sz="8640" b="1"/>
            </a:lvl1pPr>
            <a:lvl2pPr marL="1645941" indent="0">
              <a:buNone/>
              <a:defRPr sz="7200" b="1"/>
            </a:lvl2pPr>
            <a:lvl3pPr marL="3291881" indent="0">
              <a:buNone/>
              <a:defRPr sz="6480" b="1"/>
            </a:lvl3pPr>
            <a:lvl4pPr marL="4937822" indent="0">
              <a:buNone/>
              <a:defRPr sz="5760" b="1"/>
            </a:lvl4pPr>
            <a:lvl5pPr marL="6583762" indent="0">
              <a:buNone/>
              <a:defRPr sz="5760" b="1"/>
            </a:lvl5pPr>
            <a:lvl6pPr marL="8229703" indent="0">
              <a:buNone/>
              <a:defRPr sz="5760" b="1"/>
            </a:lvl6pPr>
            <a:lvl7pPr marL="9875643" indent="0">
              <a:buNone/>
              <a:defRPr sz="5760" b="1"/>
            </a:lvl7pPr>
            <a:lvl8pPr marL="11521584" indent="0">
              <a:buNone/>
              <a:defRPr sz="5760" b="1"/>
            </a:lvl8pPr>
            <a:lvl9pPr marL="13167525" indent="0">
              <a:buNone/>
              <a:defRPr sz="5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562" y="10439400"/>
            <a:ext cx="19392901" cy="18966182"/>
          </a:xfrm>
        </p:spPr>
        <p:txBody>
          <a:bodyPr/>
          <a:lstStyle>
            <a:lvl1pPr>
              <a:defRPr sz="8640"/>
            </a:lvl1pPr>
            <a:lvl2pPr>
              <a:defRPr sz="7200"/>
            </a:lvl2pPr>
            <a:lvl3pPr>
              <a:defRPr sz="6480"/>
            </a:lvl3pPr>
            <a:lvl4pPr>
              <a:defRPr sz="5760"/>
            </a:lvl4pPr>
            <a:lvl5pPr>
              <a:defRPr sz="5760"/>
            </a:lvl5pPr>
            <a:lvl6pPr>
              <a:defRPr sz="5760"/>
            </a:lvl6pPr>
            <a:lvl7pPr>
              <a:defRPr sz="5760"/>
            </a:lvl7pPr>
            <a:lvl8pPr>
              <a:defRPr sz="5760"/>
            </a:lvl8pPr>
            <a:lvl9pPr>
              <a:defRPr sz="576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126" y="7368542"/>
            <a:ext cx="19400519" cy="3070858"/>
          </a:xfrm>
        </p:spPr>
        <p:txBody>
          <a:bodyPr anchor="b"/>
          <a:lstStyle>
            <a:lvl1pPr marL="0" indent="0">
              <a:buNone/>
              <a:defRPr sz="8640" b="1"/>
            </a:lvl1pPr>
            <a:lvl2pPr marL="1645941" indent="0">
              <a:buNone/>
              <a:defRPr sz="7200" b="1"/>
            </a:lvl2pPr>
            <a:lvl3pPr marL="3291881" indent="0">
              <a:buNone/>
              <a:defRPr sz="6480" b="1"/>
            </a:lvl3pPr>
            <a:lvl4pPr marL="4937822" indent="0">
              <a:buNone/>
              <a:defRPr sz="5760" b="1"/>
            </a:lvl4pPr>
            <a:lvl5pPr marL="6583762" indent="0">
              <a:buNone/>
              <a:defRPr sz="5760" b="1"/>
            </a:lvl5pPr>
            <a:lvl6pPr marL="8229703" indent="0">
              <a:buNone/>
              <a:defRPr sz="5760" b="1"/>
            </a:lvl6pPr>
            <a:lvl7pPr marL="9875643" indent="0">
              <a:buNone/>
              <a:defRPr sz="5760" b="1"/>
            </a:lvl7pPr>
            <a:lvl8pPr marL="11521584" indent="0">
              <a:buNone/>
              <a:defRPr sz="5760" b="1"/>
            </a:lvl8pPr>
            <a:lvl9pPr marL="13167525" indent="0">
              <a:buNone/>
              <a:defRPr sz="5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126" y="10439400"/>
            <a:ext cx="19400519" cy="18966182"/>
          </a:xfrm>
        </p:spPr>
        <p:txBody>
          <a:bodyPr/>
          <a:lstStyle>
            <a:lvl1pPr>
              <a:defRPr sz="8640"/>
            </a:lvl1pPr>
            <a:lvl2pPr>
              <a:defRPr sz="7200"/>
            </a:lvl2pPr>
            <a:lvl3pPr>
              <a:defRPr sz="6480"/>
            </a:lvl3pPr>
            <a:lvl4pPr>
              <a:defRPr sz="5760"/>
            </a:lvl4pPr>
            <a:lvl5pPr>
              <a:defRPr sz="5760"/>
            </a:lvl5pPr>
            <a:lvl6pPr>
              <a:defRPr sz="5760"/>
            </a:lvl6pPr>
            <a:lvl7pPr>
              <a:defRPr sz="5760"/>
            </a:lvl7pPr>
            <a:lvl8pPr>
              <a:defRPr sz="5760"/>
            </a:lvl8pPr>
            <a:lvl9pPr>
              <a:defRPr sz="576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AC02F-E712-4147-9F60-E9411B73A122}" type="datetimeFigureOut">
              <a:rPr lang="en-CA" smtClean="0">
                <a:solidFill>
                  <a:srgbClr val="000000">
                    <a:tint val="75000"/>
                  </a:srgbClr>
                </a:solidFill>
              </a:rPr>
              <a:pPr/>
              <a:t>2021-03-19</a:t>
            </a:fld>
            <a:endParaRPr lang="en-CA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C3B28-13E8-4F48-966E-DA67EB5021AC}" type="slidenum">
              <a:rPr lang="en-CA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CA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AC02F-E712-4147-9F60-E9411B73A122}" type="datetimeFigureOut">
              <a:rPr lang="en-CA" smtClean="0">
                <a:solidFill>
                  <a:srgbClr val="000000">
                    <a:tint val="75000"/>
                  </a:srgbClr>
                </a:solidFill>
              </a:rPr>
              <a:pPr/>
              <a:t>2021-03-19</a:t>
            </a:fld>
            <a:endParaRPr lang="en-CA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C3B28-13E8-4F48-966E-DA67EB5021AC}" type="slidenum">
              <a:rPr lang="en-CA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CA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AC02F-E712-4147-9F60-E9411B73A122}" type="datetimeFigureOut">
              <a:rPr lang="en-CA" smtClean="0">
                <a:solidFill>
                  <a:srgbClr val="000000">
                    <a:tint val="75000"/>
                  </a:srgbClr>
                </a:solidFill>
              </a:rPr>
              <a:pPr/>
              <a:t>2021-03-19</a:t>
            </a:fld>
            <a:endParaRPr lang="en-CA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C3B28-13E8-4F48-966E-DA67EB5021AC}" type="slidenum">
              <a:rPr lang="en-CA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CA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4" y="1310640"/>
            <a:ext cx="14439902" cy="5577840"/>
          </a:xfrm>
        </p:spPr>
        <p:txBody>
          <a:bodyPr anchor="b"/>
          <a:lstStyle>
            <a:lvl1pPr algn="l">
              <a:defRPr sz="72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41" y="1310647"/>
            <a:ext cx="24536401" cy="28094942"/>
          </a:xfrm>
        </p:spPr>
        <p:txBody>
          <a:bodyPr/>
          <a:lstStyle>
            <a:lvl1pPr>
              <a:defRPr sz="11520"/>
            </a:lvl1pPr>
            <a:lvl2pPr>
              <a:defRPr sz="10080"/>
            </a:lvl2pPr>
            <a:lvl3pPr>
              <a:defRPr sz="864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4" y="6888487"/>
            <a:ext cx="14439902" cy="22517102"/>
          </a:xfrm>
        </p:spPr>
        <p:txBody>
          <a:bodyPr/>
          <a:lstStyle>
            <a:lvl1pPr marL="0" indent="0">
              <a:buNone/>
              <a:defRPr sz="5040"/>
            </a:lvl1pPr>
            <a:lvl2pPr marL="1645941" indent="0">
              <a:buNone/>
              <a:defRPr sz="4320"/>
            </a:lvl2pPr>
            <a:lvl3pPr marL="3291881" indent="0">
              <a:buNone/>
              <a:defRPr sz="3600"/>
            </a:lvl3pPr>
            <a:lvl4pPr marL="4937822" indent="0">
              <a:buNone/>
              <a:defRPr sz="3240"/>
            </a:lvl4pPr>
            <a:lvl5pPr marL="6583762" indent="0">
              <a:buNone/>
              <a:defRPr sz="3240"/>
            </a:lvl5pPr>
            <a:lvl6pPr marL="8229703" indent="0">
              <a:buNone/>
              <a:defRPr sz="3240"/>
            </a:lvl6pPr>
            <a:lvl7pPr marL="9875643" indent="0">
              <a:buNone/>
              <a:defRPr sz="3240"/>
            </a:lvl7pPr>
            <a:lvl8pPr marL="11521584" indent="0">
              <a:buNone/>
              <a:defRPr sz="3240"/>
            </a:lvl8pPr>
            <a:lvl9pPr marL="13167525" indent="0">
              <a:buNone/>
              <a:defRPr sz="324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AC02F-E712-4147-9F60-E9411B73A122}" type="datetimeFigureOut">
              <a:rPr lang="en-CA" smtClean="0">
                <a:solidFill>
                  <a:srgbClr val="000000">
                    <a:tint val="75000"/>
                  </a:srgbClr>
                </a:solidFill>
              </a:rPr>
              <a:pPr/>
              <a:t>2021-03-19</a:t>
            </a:fld>
            <a:endParaRPr lang="en-CA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C3B28-13E8-4F48-966E-DA67EB5021AC}" type="slidenum">
              <a:rPr lang="en-CA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CA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194560" y="30510487"/>
            <a:ext cx="10241280" cy="1752600"/>
          </a:xfrm>
          <a:prstGeom prst="rect">
            <a:avLst/>
          </a:prstGeom>
        </p:spPr>
        <p:txBody>
          <a:bodyPr/>
          <a:lstStyle/>
          <a:p>
            <a:fld id="{768C9DF1-424A-3A49-8D49-0394784B6D7C}" type="datetimeFigureOut">
              <a:rPr lang="en-US" smtClean="0"/>
              <a:t>3/19/21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996160" y="30510487"/>
            <a:ext cx="1389888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1455360" y="30510487"/>
            <a:ext cx="10241280" cy="1752600"/>
          </a:xfrm>
          <a:prstGeom prst="rect">
            <a:avLst/>
          </a:prstGeom>
        </p:spPr>
        <p:txBody>
          <a:bodyPr/>
          <a:lstStyle/>
          <a:p>
            <a:fld id="{33718D17-48C0-D241-8E58-A0EDAA9A36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981" y="23042880"/>
            <a:ext cx="26334720" cy="2720342"/>
          </a:xfrm>
        </p:spPr>
        <p:txBody>
          <a:bodyPr anchor="b"/>
          <a:lstStyle>
            <a:lvl1pPr algn="l">
              <a:defRPr sz="72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981" y="2941320"/>
            <a:ext cx="26334720" cy="19751040"/>
          </a:xfrm>
        </p:spPr>
        <p:txBody>
          <a:bodyPr/>
          <a:lstStyle>
            <a:lvl1pPr marL="0" indent="0">
              <a:buNone/>
              <a:defRPr sz="11520"/>
            </a:lvl1pPr>
            <a:lvl2pPr marL="1645941" indent="0">
              <a:buNone/>
              <a:defRPr sz="10080"/>
            </a:lvl2pPr>
            <a:lvl3pPr marL="3291881" indent="0">
              <a:buNone/>
              <a:defRPr sz="8640"/>
            </a:lvl3pPr>
            <a:lvl4pPr marL="4937822" indent="0">
              <a:buNone/>
              <a:defRPr sz="7200"/>
            </a:lvl4pPr>
            <a:lvl5pPr marL="6583762" indent="0">
              <a:buNone/>
              <a:defRPr sz="7200"/>
            </a:lvl5pPr>
            <a:lvl6pPr marL="8229703" indent="0">
              <a:buNone/>
              <a:defRPr sz="7200"/>
            </a:lvl6pPr>
            <a:lvl7pPr marL="9875643" indent="0">
              <a:buNone/>
              <a:defRPr sz="7200"/>
            </a:lvl7pPr>
            <a:lvl8pPr marL="11521584" indent="0">
              <a:buNone/>
              <a:defRPr sz="7200"/>
            </a:lvl8pPr>
            <a:lvl9pPr marL="13167525" indent="0">
              <a:buNone/>
              <a:defRPr sz="7200"/>
            </a:lvl9pPr>
          </a:lstStyle>
          <a:p>
            <a:r>
              <a:rPr lang="en-US"/>
              <a:t>Drag picture to placeholder or click icon to add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981" y="25763222"/>
            <a:ext cx="26334720" cy="3863338"/>
          </a:xfrm>
        </p:spPr>
        <p:txBody>
          <a:bodyPr/>
          <a:lstStyle>
            <a:lvl1pPr marL="0" indent="0">
              <a:buNone/>
              <a:defRPr sz="5040"/>
            </a:lvl1pPr>
            <a:lvl2pPr marL="1645941" indent="0">
              <a:buNone/>
              <a:defRPr sz="4320"/>
            </a:lvl2pPr>
            <a:lvl3pPr marL="3291881" indent="0">
              <a:buNone/>
              <a:defRPr sz="3600"/>
            </a:lvl3pPr>
            <a:lvl4pPr marL="4937822" indent="0">
              <a:buNone/>
              <a:defRPr sz="3240"/>
            </a:lvl4pPr>
            <a:lvl5pPr marL="6583762" indent="0">
              <a:buNone/>
              <a:defRPr sz="3240"/>
            </a:lvl5pPr>
            <a:lvl6pPr marL="8229703" indent="0">
              <a:buNone/>
              <a:defRPr sz="3240"/>
            </a:lvl6pPr>
            <a:lvl7pPr marL="9875643" indent="0">
              <a:buNone/>
              <a:defRPr sz="3240"/>
            </a:lvl7pPr>
            <a:lvl8pPr marL="11521584" indent="0">
              <a:buNone/>
              <a:defRPr sz="3240"/>
            </a:lvl8pPr>
            <a:lvl9pPr marL="13167525" indent="0">
              <a:buNone/>
              <a:defRPr sz="324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AC02F-E712-4147-9F60-E9411B73A122}" type="datetimeFigureOut">
              <a:rPr lang="en-CA" smtClean="0">
                <a:solidFill>
                  <a:srgbClr val="000000">
                    <a:tint val="75000"/>
                  </a:srgbClr>
                </a:solidFill>
              </a:rPr>
              <a:pPr/>
              <a:t>2021-03-19</a:t>
            </a:fld>
            <a:endParaRPr lang="en-CA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C3B28-13E8-4F48-966E-DA67EB5021AC}" type="slidenum">
              <a:rPr lang="en-CA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CA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AC02F-E712-4147-9F60-E9411B73A122}" type="datetimeFigureOut">
              <a:rPr lang="en-CA" smtClean="0">
                <a:solidFill>
                  <a:srgbClr val="000000">
                    <a:tint val="75000"/>
                  </a:srgbClr>
                </a:solidFill>
              </a:rPr>
              <a:pPr/>
              <a:t>2021-03-19</a:t>
            </a:fld>
            <a:endParaRPr lang="en-CA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C3B28-13E8-4F48-966E-DA67EB5021AC}" type="slidenum">
              <a:rPr lang="en-CA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CA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821120" y="1318270"/>
            <a:ext cx="9875520" cy="2808732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4560" y="1318270"/>
            <a:ext cx="28895040" cy="2808732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AC02F-E712-4147-9F60-E9411B73A122}" type="datetimeFigureOut">
              <a:rPr lang="en-CA" smtClean="0">
                <a:solidFill>
                  <a:srgbClr val="000000">
                    <a:tint val="75000"/>
                  </a:srgbClr>
                </a:solidFill>
              </a:rPr>
              <a:pPr/>
              <a:t>2021-03-19</a:t>
            </a:fld>
            <a:endParaRPr lang="en-CA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C3B28-13E8-4F48-966E-DA67EB5021AC}" type="slidenum">
              <a:rPr lang="en-CA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CA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2" y="21153127"/>
            <a:ext cx="37307520" cy="6537960"/>
          </a:xfrm>
        </p:spPr>
        <p:txBody>
          <a:bodyPr anchor="t"/>
          <a:lstStyle>
            <a:lvl1pPr algn="l">
              <a:defRPr sz="144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2" y="13952225"/>
            <a:ext cx="37307520" cy="7200898"/>
          </a:xfrm>
        </p:spPr>
        <p:txBody>
          <a:bodyPr anchor="b"/>
          <a:lstStyle>
            <a:lvl1pPr marL="0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1pPr>
            <a:lvl2pPr marL="1645941" indent="0">
              <a:buNone/>
              <a:defRPr sz="6480">
                <a:solidFill>
                  <a:schemeClr val="tx1">
                    <a:tint val="75000"/>
                  </a:schemeClr>
                </a:solidFill>
              </a:defRPr>
            </a:lvl2pPr>
            <a:lvl3pPr marL="3291881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3pPr>
            <a:lvl4pPr marL="4937822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4pPr>
            <a:lvl5pPr marL="6583762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5pPr>
            <a:lvl6pPr marL="8229703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6pPr>
            <a:lvl7pPr marL="9875643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7pPr>
            <a:lvl8pPr marL="11521584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8pPr>
            <a:lvl9pPr marL="13167525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194560" y="30510487"/>
            <a:ext cx="10241280" cy="1752600"/>
          </a:xfrm>
          <a:prstGeom prst="rect">
            <a:avLst/>
          </a:prstGeom>
        </p:spPr>
        <p:txBody>
          <a:bodyPr/>
          <a:lstStyle/>
          <a:p>
            <a:fld id="{768C9DF1-424A-3A49-8D49-0394784B6D7C}" type="datetimeFigureOut">
              <a:rPr lang="en-US" smtClean="0"/>
              <a:t>3/19/21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996160" y="30510487"/>
            <a:ext cx="1389888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1455360" y="30510487"/>
            <a:ext cx="10241280" cy="1752600"/>
          </a:xfrm>
          <a:prstGeom prst="rect">
            <a:avLst/>
          </a:prstGeom>
        </p:spPr>
        <p:txBody>
          <a:bodyPr/>
          <a:lstStyle/>
          <a:p>
            <a:fld id="{33718D17-48C0-D241-8E58-A0EDAA9A36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4560" y="7680967"/>
            <a:ext cx="19385280" cy="21724622"/>
          </a:xfrm>
        </p:spPr>
        <p:txBody>
          <a:bodyPr/>
          <a:lstStyle>
            <a:lvl1pPr>
              <a:defRPr sz="10080"/>
            </a:lvl1pPr>
            <a:lvl2pPr>
              <a:defRPr sz="8640"/>
            </a:lvl2pPr>
            <a:lvl3pPr>
              <a:defRPr sz="7200"/>
            </a:lvl3pPr>
            <a:lvl4pPr>
              <a:defRPr sz="6480"/>
            </a:lvl4pPr>
            <a:lvl5pPr>
              <a:defRPr sz="6480"/>
            </a:lvl5pPr>
            <a:lvl6pPr>
              <a:defRPr sz="6480"/>
            </a:lvl6pPr>
            <a:lvl7pPr>
              <a:defRPr sz="6480"/>
            </a:lvl7pPr>
            <a:lvl8pPr>
              <a:defRPr sz="6480"/>
            </a:lvl8pPr>
            <a:lvl9pPr>
              <a:defRPr sz="648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1360" y="7680967"/>
            <a:ext cx="19385280" cy="21724622"/>
          </a:xfrm>
        </p:spPr>
        <p:txBody>
          <a:bodyPr/>
          <a:lstStyle>
            <a:lvl1pPr>
              <a:defRPr sz="10080"/>
            </a:lvl1pPr>
            <a:lvl2pPr>
              <a:defRPr sz="8640"/>
            </a:lvl2pPr>
            <a:lvl3pPr>
              <a:defRPr sz="7200"/>
            </a:lvl3pPr>
            <a:lvl4pPr>
              <a:defRPr sz="6480"/>
            </a:lvl4pPr>
            <a:lvl5pPr>
              <a:defRPr sz="6480"/>
            </a:lvl5pPr>
            <a:lvl6pPr>
              <a:defRPr sz="6480"/>
            </a:lvl6pPr>
            <a:lvl7pPr>
              <a:defRPr sz="6480"/>
            </a:lvl7pPr>
            <a:lvl8pPr>
              <a:defRPr sz="6480"/>
            </a:lvl8pPr>
            <a:lvl9pPr>
              <a:defRPr sz="648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94560" y="30510487"/>
            <a:ext cx="10241280" cy="1752600"/>
          </a:xfrm>
          <a:prstGeom prst="rect">
            <a:avLst/>
          </a:prstGeom>
        </p:spPr>
        <p:txBody>
          <a:bodyPr/>
          <a:lstStyle/>
          <a:p>
            <a:fld id="{768C9DF1-424A-3A49-8D49-0394784B6D7C}" type="datetimeFigureOut">
              <a:rPr lang="en-US" smtClean="0"/>
              <a:t>3/19/21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996160" y="30510487"/>
            <a:ext cx="1389888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1455360" y="30510487"/>
            <a:ext cx="10241280" cy="1752600"/>
          </a:xfrm>
          <a:prstGeom prst="rect">
            <a:avLst/>
          </a:prstGeom>
        </p:spPr>
        <p:txBody>
          <a:bodyPr/>
          <a:lstStyle/>
          <a:p>
            <a:fld id="{33718D17-48C0-D241-8E58-A0EDAA9A36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2" y="7368542"/>
            <a:ext cx="19392901" cy="3070858"/>
          </a:xfrm>
        </p:spPr>
        <p:txBody>
          <a:bodyPr anchor="b"/>
          <a:lstStyle>
            <a:lvl1pPr marL="0" indent="0">
              <a:buNone/>
              <a:defRPr sz="8640" b="1"/>
            </a:lvl1pPr>
            <a:lvl2pPr marL="1645941" indent="0">
              <a:buNone/>
              <a:defRPr sz="7200" b="1"/>
            </a:lvl2pPr>
            <a:lvl3pPr marL="3291881" indent="0">
              <a:buNone/>
              <a:defRPr sz="6480" b="1"/>
            </a:lvl3pPr>
            <a:lvl4pPr marL="4937822" indent="0">
              <a:buNone/>
              <a:defRPr sz="5760" b="1"/>
            </a:lvl4pPr>
            <a:lvl5pPr marL="6583762" indent="0">
              <a:buNone/>
              <a:defRPr sz="5760" b="1"/>
            </a:lvl5pPr>
            <a:lvl6pPr marL="8229703" indent="0">
              <a:buNone/>
              <a:defRPr sz="5760" b="1"/>
            </a:lvl6pPr>
            <a:lvl7pPr marL="9875643" indent="0">
              <a:buNone/>
              <a:defRPr sz="5760" b="1"/>
            </a:lvl7pPr>
            <a:lvl8pPr marL="11521584" indent="0">
              <a:buNone/>
              <a:defRPr sz="5760" b="1"/>
            </a:lvl8pPr>
            <a:lvl9pPr marL="13167525" indent="0">
              <a:buNone/>
              <a:defRPr sz="5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562" y="10439400"/>
            <a:ext cx="19392901" cy="18966182"/>
          </a:xfrm>
        </p:spPr>
        <p:txBody>
          <a:bodyPr/>
          <a:lstStyle>
            <a:lvl1pPr>
              <a:defRPr sz="8640"/>
            </a:lvl1pPr>
            <a:lvl2pPr>
              <a:defRPr sz="7200"/>
            </a:lvl2pPr>
            <a:lvl3pPr>
              <a:defRPr sz="6480"/>
            </a:lvl3pPr>
            <a:lvl4pPr>
              <a:defRPr sz="5760"/>
            </a:lvl4pPr>
            <a:lvl5pPr>
              <a:defRPr sz="5760"/>
            </a:lvl5pPr>
            <a:lvl6pPr>
              <a:defRPr sz="5760"/>
            </a:lvl6pPr>
            <a:lvl7pPr>
              <a:defRPr sz="5760"/>
            </a:lvl7pPr>
            <a:lvl8pPr>
              <a:defRPr sz="5760"/>
            </a:lvl8pPr>
            <a:lvl9pPr>
              <a:defRPr sz="576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126" y="7368542"/>
            <a:ext cx="19400519" cy="3070858"/>
          </a:xfrm>
        </p:spPr>
        <p:txBody>
          <a:bodyPr anchor="b"/>
          <a:lstStyle>
            <a:lvl1pPr marL="0" indent="0">
              <a:buNone/>
              <a:defRPr sz="8640" b="1"/>
            </a:lvl1pPr>
            <a:lvl2pPr marL="1645941" indent="0">
              <a:buNone/>
              <a:defRPr sz="7200" b="1"/>
            </a:lvl2pPr>
            <a:lvl3pPr marL="3291881" indent="0">
              <a:buNone/>
              <a:defRPr sz="6480" b="1"/>
            </a:lvl3pPr>
            <a:lvl4pPr marL="4937822" indent="0">
              <a:buNone/>
              <a:defRPr sz="5760" b="1"/>
            </a:lvl4pPr>
            <a:lvl5pPr marL="6583762" indent="0">
              <a:buNone/>
              <a:defRPr sz="5760" b="1"/>
            </a:lvl5pPr>
            <a:lvl6pPr marL="8229703" indent="0">
              <a:buNone/>
              <a:defRPr sz="5760" b="1"/>
            </a:lvl6pPr>
            <a:lvl7pPr marL="9875643" indent="0">
              <a:buNone/>
              <a:defRPr sz="5760" b="1"/>
            </a:lvl7pPr>
            <a:lvl8pPr marL="11521584" indent="0">
              <a:buNone/>
              <a:defRPr sz="5760" b="1"/>
            </a:lvl8pPr>
            <a:lvl9pPr marL="13167525" indent="0">
              <a:buNone/>
              <a:defRPr sz="5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126" y="10439400"/>
            <a:ext cx="19400519" cy="18966182"/>
          </a:xfrm>
        </p:spPr>
        <p:txBody>
          <a:bodyPr/>
          <a:lstStyle>
            <a:lvl1pPr>
              <a:defRPr sz="8640"/>
            </a:lvl1pPr>
            <a:lvl2pPr>
              <a:defRPr sz="7200"/>
            </a:lvl2pPr>
            <a:lvl3pPr>
              <a:defRPr sz="6480"/>
            </a:lvl3pPr>
            <a:lvl4pPr>
              <a:defRPr sz="5760"/>
            </a:lvl4pPr>
            <a:lvl5pPr>
              <a:defRPr sz="5760"/>
            </a:lvl5pPr>
            <a:lvl6pPr>
              <a:defRPr sz="5760"/>
            </a:lvl6pPr>
            <a:lvl7pPr>
              <a:defRPr sz="5760"/>
            </a:lvl7pPr>
            <a:lvl8pPr>
              <a:defRPr sz="5760"/>
            </a:lvl8pPr>
            <a:lvl9pPr>
              <a:defRPr sz="576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2194560" y="30510487"/>
            <a:ext cx="10241280" cy="1752600"/>
          </a:xfrm>
          <a:prstGeom prst="rect">
            <a:avLst/>
          </a:prstGeom>
        </p:spPr>
        <p:txBody>
          <a:bodyPr/>
          <a:lstStyle/>
          <a:p>
            <a:fld id="{768C9DF1-424A-3A49-8D49-0394784B6D7C}" type="datetimeFigureOut">
              <a:rPr lang="en-US" smtClean="0"/>
              <a:t>3/19/21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4996160" y="30510487"/>
            <a:ext cx="1389888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31455360" y="30510487"/>
            <a:ext cx="10241280" cy="1752600"/>
          </a:xfrm>
          <a:prstGeom prst="rect">
            <a:avLst/>
          </a:prstGeom>
        </p:spPr>
        <p:txBody>
          <a:bodyPr/>
          <a:lstStyle/>
          <a:p>
            <a:fld id="{33718D17-48C0-D241-8E58-A0EDAA9A36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2194560" y="30510487"/>
            <a:ext cx="10241280" cy="1752600"/>
          </a:xfrm>
          <a:prstGeom prst="rect">
            <a:avLst/>
          </a:prstGeom>
        </p:spPr>
        <p:txBody>
          <a:bodyPr/>
          <a:lstStyle/>
          <a:p>
            <a:fld id="{768C9DF1-424A-3A49-8D49-0394784B6D7C}" type="datetimeFigureOut">
              <a:rPr lang="en-US" smtClean="0"/>
              <a:t>3/19/21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4996160" y="30510487"/>
            <a:ext cx="1389888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1455360" y="30510487"/>
            <a:ext cx="10241280" cy="1752600"/>
          </a:xfrm>
          <a:prstGeom prst="rect">
            <a:avLst/>
          </a:prstGeom>
        </p:spPr>
        <p:txBody>
          <a:bodyPr/>
          <a:lstStyle/>
          <a:p>
            <a:fld id="{33718D17-48C0-D241-8E58-A0EDAA9A36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2194560" y="30510487"/>
            <a:ext cx="10241280" cy="1752600"/>
          </a:xfrm>
          <a:prstGeom prst="rect">
            <a:avLst/>
          </a:prstGeom>
        </p:spPr>
        <p:txBody>
          <a:bodyPr/>
          <a:lstStyle/>
          <a:p>
            <a:fld id="{768C9DF1-424A-3A49-8D49-0394784B6D7C}" type="datetimeFigureOut">
              <a:rPr lang="en-US" smtClean="0"/>
              <a:t>3/19/21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4996160" y="30510487"/>
            <a:ext cx="1389888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1455360" y="30510487"/>
            <a:ext cx="10241280" cy="1752600"/>
          </a:xfrm>
          <a:prstGeom prst="rect">
            <a:avLst/>
          </a:prstGeom>
        </p:spPr>
        <p:txBody>
          <a:bodyPr/>
          <a:lstStyle/>
          <a:p>
            <a:fld id="{33718D17-48C0-D241-8E58-A0EDAA9A36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4" y="1310640"/>
            <a:ext cx="14439902" cy="5577840"/>
          </a:xfrm>
        </p:spPr>
        <p:txBody>
          <a:bodyPr anchor="b"/>
          <a:lstStyle>
            <a:lvl1pPr algn="l">
              <a:defRPr sz="72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41" y="1310647"/>
            <a:ext cx="24536401" cy="28094942"/>
          </a:xfrm>
        </p:spPr>
        <p:txBody>
          <a:bodyPr/>
          <a:lstStyle>
            <a:lvl1pPr>
              <a:defRPr sz="11520"/>
            </a:lvl1pPr>
            <a:lvl2pPr>
              <a:defRPr sz="10080"/>
            </a:lvl2pPr>
            <a:lvl3pPr>
              <a:defRPr sz="864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4" y="6888487"/>
            <a:ext cx="14439902" cy="22517102"/>
          </a:xfrm>
        </p:spPr>
        <p:txBody>
          <a:bodyPr/>
          <a:lstStyle>
            <a:lvl1pPr marL="0" indent="0">
              <a:buNone/>
              <a:defRPr sz="5040"/>
            </a:lvl1pPr>
            <a:lvl2pPr marL="1645941" indent="0">
              <a:buNone/>
              <a:defRPr sz="4320"/>
            </a:lvl2pPr>
            <a:lvl3pPr marL="3291881" indent="0">
              <a:buNone/>
              <a:defRPr sz="3600"/>
            </a:lvl3pPr>
            <a:lvl4pPr marL="4937822" indent="0">
              <a:buNone/>
              <a:defRPr sz="3240"/>
            </a:lvl4pPr>
            <a:lvl5pPr marL="6583762" indent="0">
              <a:buNone/>
              <a:defRPr sz="3240"/>
            </a:lvl5pPr>
            <a:lvl6pPr marL="8229703" indent="0">
              <a:buNone/>
              <a:defRPr sz="3240"/>
            </a:lvl6pPr>
            <a:lvl7pPr marL="9875643" indent="0">
              <a:buNone/>
              <a:defRPr sz="3240"/>
            </a:lvl7pPr>
            <a:lvl8pPr marL="11521584" indent="0">
              <a:buNone/>
              <a:defRPr sz="3240"/>
            </a:lvl8pPr>
            <a:lvl9pPr marL="13167525" indent="0">
              <a:buNone/>
              <a:defRPr sz="324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94560" y="30510487"/>
            <a:ext cx="10241280" cy="1752600"/>
          </a:xfrm>
          <a:prstGeom prst="rect">
            <a:avLst/>
          </a:prstGeom>
        </p:spPr>
        <p:txBody>
          <a:bodyPr/>
          <a:lstStyle/>
          <a:p>
            <a:fld id="{768C9DF1-424A-3A49-8D49-0394784B6D7C}" type="datetimeFigureOut">
              <a:rPr lang="en-US" smtClean="0"/>
              <a:t>3/19/21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996160" y="30510487"/>
            <a:ext cx="1389888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1455360" y="30510487"/>
            <a:ext cx="10241280" cy="1752600"/>
          </a:xfrm>
          <a:prstGeom prst="rect">
            <a:avLst/>
          </a:prstGeom>
        </p:spPr>
        <p:txBody>
          <a:bodyPr/>
          <a:lstStyle/>
          <a:p>
            <a:fld id="{33718D17-48C0-D241-8E58-A0EDAA9A36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981" y="23042880"/>
            <a:ext cx="26334720" cy="2720342"/>
          </a:xfrm>
        </p:spPr>
        <p:txBody>
          <a:bodyPr anchor="b"/>
          <a:lstStyle>
            <a:lvl1pPr algn="l">
              <a:defRPr sz="72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981" y="2941320"/>
            <a:ext cx="26334720" cy="19751040"/>
          </a:xfrm>
        </p:spPr>
        <p:txBody>
          <a:bodyPr/>
          <a:lstStyle>
            <a:lvl1pPr marL="0" indent="0">
              <a:buNone/>
              <a:defRPr sz="11520"/>
            </a:lvl1pPr>
            <a:lvl2pPr marL="1645941" indent="0">
              <a:buNone/>
              <a:defRPr sz="10080"/>
            </a:lvl2pPr>
            <a:lvl3pPr marL="3291881" indent="0">
              <a:buNone/>
              <a:defRPr sz="8640"/>
            </a:lvl3pPr>
            <a:lvl4pPr marL="4937822" indent="0">
              <a:buNone/>
              <a:defRPr sz="7200"/>
            </a:lvl4pPr>
            <a:lvl5pPr marL="6583762" indent="0">
              <a:buNone/>
              <a:defRPr sz="7200"/>
            </a:lvl5pPr>
            <a:lvl6pPr marL="8229703" indent="0">
              <a:buNone/>
              <a:defRPr sz="7200"/>
            </a:lvl6pPr>
            <a:lvl7pPr marL="9875643" indent="0">
              <a:buNone/>
              <a:defRPr sz="7200"/>
            </a:lvl7pPr>
            <a:lvl8pPr marL="11521584" indent="0">
              <a:buNone/>
              <a:defRPr sz="7200"/>
            </a:lvl8pPr>
            <a:lvl9pPr marL="13167525" indent="0">
              <a:buNone/>
              <a:defRPr sz="7200"/>
            </a:lvl9pPr>
          </a:lstStyle>
          <a:p>
            <a:r>
              <a:rPr lang="en-US"/>
              <a:t>Drag picture to placeholder or click icon to add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981" y="25763222"/>
            <a:ext cx="26334720" cy="3863338"/>
          </a:xfrm>
        </p:spPr>
        <p:txBody>
          <a:bodyPr/>
          <a:lstStyle>
            <a:lvl1pPr marL="0" indent="0">
              <a:buNone/>
              <a:defRPr sz="5040"/>
            </a:lvl1pPr>
            <a:lvl2pPr marL="1645941" indent="0">
              <a:buNone/>
              <a:defRPr sz="4320"/>
            </a:lvl2pPr>
            <a:lvl3pPr marL="3291881" indent="0">
              <a:buNone/>
              <a:defRPr sz="3600"/>
            </a:lvl3pPr>
            <a:lvl4pPr marL="4937822" indent="0">
              <a:buNone/>
              <a:defRPr sz="3240"/>
            </a:lvl4pPr>
            <a:lvl5pPr marL="6583762" indent="0">
              <a:buNone/>
              <a:defRPr sz="3240"/>
            </a:lvl5pPr>
            <a:lvl6pPr marL="8229703" indent="0">
              <a:buNone/>
              <a:defRPr sz="3240"/>
            </a:lvl6pPr>
            <a:lvl7pPr marL="9875643" indent="0">
              <a:buNone/>
              <a:defRPr sz="3240"/>
            </a:lvl7pPr>
            <a:lvl8pPr marL="11521584" indent="0">
              <a:buNone/>
              <a:defRPr sz="3240"/>
            </a:lvl8pPr>
            <a:lvl9pPr marL="13167525" indent="0">
              <a:buNone/>
              <a:defRPr sz="324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94560" y="30510487"/>
            <a:ext cx="10241280" cy="1752600"/>
          </a:xfrm>
          <a:prstGeom prst="rect">
            <a:avLst/>
          </a:prstGeom>
        </p:spPr>
        <p:txBody>
          <a:bodyPr/>
          <a:lstStyle/>
          <a:p>
            <a:fld id="{768C9DF1-424A-3A49-8D49-0394784B6D7C}" type="datetimeFigureOut">
              <a:rPr lang="en-US" smtClean="0"/>
              <a:t>3/19/21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996160" y="30510487"/>
            <a:ext cx="1389888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1455360" y="30510487"/>
            <a:ext cx="10241280" cy="1752600"/>
          </a:xfrm>
          <a:prstGeom prst="rect">
            <a:avLst/>
          </a:prstGeom>
        </p:spPr>
        <p:txBody>
          <a:bodyPr/>
          <a:lstStyle/>
          <a:p>
            <a:fld id="{33718D17-48C0-D241-8E58-A0EDAA9A36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94560" y="1318262"/>
            <a:ext cx="39502080" cy="548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680967"/>
            <a:ext cx="39502080" cy="217246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46236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3291881" rtl="0" eaLnBrk="1" latinLnBrk="0" hangingPunct="1">
        <a:spcBef>
          <a:spcPct val="0"/>
        </a:spcBef>
        <a:buNone/>
        <a:defRPr sz="15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34455" indent="-1234455" algn="l" defTabSz="3291881" rtl="0" eaLnBrk="1" latinLnBrk="0" hangingPunct="1">
        <a:spcBef>
          <a:spcPct val="200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1pPr>
      <a:lvl2pPr marL="2674654" indent="-1028713" algn="l" defTabSz="3291881" rtl="0" eaLnBrk="1" latinLnBrk="0" hangingPunct="1">
        <a:spcBef>
          <a:spcPct val="20000"/>
        </a:spcBef>
        <a:buFont typeface="Arial" panose="020B0604020202020204" pitchFamily="34" charset="0"/>
        <a:buChar char="–"/>
        <a:defRPr sz="10080" kern="1200">
          <a:solidFill>
            <a:schemeClr val="tx1"/>
          </a:solidFill>
          <a:latin typeface="+mn-lt"/>
          <a:ea typeface="+mn-ea"/>
          <a:cs typeface="+mn-cs"/>
        </a:defRPr>
      </a:lvl2pPr>
      <a:lvl3pPr marL="4114851" indent="-822970" algn="l" defTabSz="3291881" rtl="0" eaLnBrk="1" latinLnBrk="0" hangingPunct="1">
        <a:spcBef>
          <a:spcPct val="200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5760792" indent="-822970" algn="l" defTabSz="3291881" rtl="0" eaLnBrk="1" latinLnBrk="0" hangingPunct="1">
        <a:spcBef>
          <a:spcPct val="20000"/>
        </a:spcBef>
        <a:buFont typeface="Arial" panose="020B0604020202020204" pitchFamily="34" charset="0"/>
        <a:buChar char="–"/>
        <a:defRPr sz="7200" kern="1200">
          <a:solidFill>
            <a:schemeClr val="tx1"/>
          </a:solidFill>
          <a:latin typeface="+mn-lt"/>
          <a:ea typeface="+mn-ea"/>
          <a:cs typeface="+mn-cs"/>
        </a:defRPr>
      </a:lvl4pPr>
      <a:lvl5pPr marL="7406733" indent="-822970" algn="l" defTabSz="3291881" rtl="0" eaLnBrk="1" latinLnBrk="0" hangingPunct="1">
        <a:spcBef>
          <a:spcPct val="20000"/>
        </a:spcBef>
        <a:buFont typeface="Arial" panose="020B0604020202020204" pitchFamily="34" charset="0"/>
        <a:buChar char="»"/>
        <a:defRPr sz="7200" kern="1200">
          <a:solidFill>
            <a:schemeClr val="tx1"/>
          </a:solidFill>
          <a:latin typeface="+mn-lt"/>
          <a:ea typeface="+mn-ea"/>
          <a:cs typeface="+mn-cs"/>
        </a:defRPr>
      </a:lvl5pPr>
      <a:lvl6pPr marL="9052673" indent="-822970" algn="l" defTabSz="3291881" rtl="0" eaLnBrk="1" latinLnBrk="0" hangingPunct="1">
        <a:spcBef>
          <a:spcPct val="20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614" indent="-822970" algn="l" defTabSz="3291881" rtl="0" eaLnBrk="1" latinLnBrk="0" hangingPunct="1">
        <a:spcBef>
          <a:spcPct val="20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7pPr>
      <a:lvl8pPr marL="12344554" indent="-822970" algn="l" defTabSz="3291881" rtl="0" eaLnBrk="1" latinLnBrk="0" hangingPunct="1">
        <a:spcBef>
          <a:spcPct val="20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8pPr>
      <a:lvl9pPr marL="13990495" indent="-822970" algn="l" defTabSz="3291881" rtl="0" eaLnBrk="1" latinLnBrk="0" hangingPunct="1">
        <a:spcBef>
          <a:spcPct val="20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91881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1pPr>
      <a:lvl2pPr marL="1645941" algn="l" defTabSz="3291881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2pPr>
      <a:lvl3pPr marL="3291881" algn="l" defTabSz="3291881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3pPr>
      <a:lvl4pPr marL="4937822" algn="l" defTabSz="3291881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4pPr>
      <a:lvl5pPr marL="6583762" algn="l" defTabSz="3291881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5pPr>
      <a:lvl6pPr marL="8229703" algn="l" defTabSz="3291881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6pPr>
      <a:lvl7pPr marL="9875643" algn="l" defTabSz="3291881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7pPr>
      <a:lvl8pPr marL="11521584" algn="l" defTabSz="3291881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8pPr>
      <a:lvl9pPr marL="13167525" algn="l" defTabSz="3291881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94560" y="1318262"/>
            <a:ext cx="39502080" cy="548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680967"/>
            <a:ext cx="39502080" cy="217246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94560" y="30510487"/>
            <a:ext cx="1024128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CAC02F-E712-4147-9F60-E9411B73A122}" type="datetimeFigureOut">
              <a:rPr lang="en-CA" smtClean="0">
                <a:solidFill>
                  <a:srgbClr val="000000">
                    <a:tint val="75000"/>
                  </a:srgbClr>
                </a:solidFill>
              </a:rPr>
              <a:pPr/>
              <a:t>2021-03-19</a:t>
            </a:fld>
            <a:endParaRPr lang="en-CA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996160" y="30510487"/>
            <a:ext cx="1389888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455360" y="30510487"/>
            <a:ext cx="1024128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5C3B28-13E8-4F48-966E-DA67EB5021AC}" type="slidenum">
              <a:rPr lang="en-CA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CA">
              <a:solidFill>
                <a:srgbClr val="000000">
                  <a:tint val="75000"/>
                </a:srgb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8"/>
            <a:ext cx="43891200" cy="181727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687194" y="29939105"/>
            <a:ext cx="14516812" cy="2224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0520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3291881" rtl="0" eaLnBrk="1" latinLnBrk="0" hangingPunct="1">
        <a:spcBef>
          <a:spcPct val="0"/>
        </a:spcBef>
        <a:buNone/>
        <a:defRPr sz="15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34455" indent="-1234455" algn="l" defTabSz="3291881" rtl="0" eaLnBrk="1" latinLnBrk="0" hangingPunct="1">
        <a:spcBef>
          <a:spcPct val="200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1pPr>
      <a:lvl2pPr marL="2674654" indent="-1028713" algn="l" defTabSz="3291881" rtl="0" eaLnBrk="1" latinLnBrk="0" hangingPunct="1">
        <a:spcBef>
          <a:spcPct val="20000"/>
        </a:spcBef>
        <a:buFont typeface="Arial" panose="020B0604020202020204" pitchFamily="34" charset="0"/>
        <a:buChar char="–"/>
        <a:defRPr sz="10080" kern="1200">
          <a:solidFill>
            <a:schemeClr val="tx1"/>
          </a:solidFill>
          <a:latin typeface="+mn-lt"/>
          <a:ea typeface="+mn-ea"/>
          <a:cs typeface="+mn-cs"/>
        </a:defRPr>
      </a:lvl2pPr>
      <a:lvl3pPr marL="4114851" indent="-822970" algn="l" defTabSz="3291881" rtl="0" eaLnBrk="1" latinLnBrk="0" hangingPunct="1">
        <a:spcBef>
          <a:spcPct val="200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5760792" indent="-822970" algn="l" defTabSz="3291881" rtl="0" eaLnBrk="1" latinLnBrk="0" hangingPunct="1">
        <a:spcBef>
          <a:spcPct val="20000"/>
        </a:spcBef>
        <a:buFont typeface="Arial" panose="020B0604020202020204" pitchFamily="34" charset="0"/>
        <a:buChar char="–"/>
        <a:defRPr sz="7200" kern="1200">
          <a:solidFill>
            <a:schemeClr val="tx1"/>
          </a:solidFill>
          <a:latin typeface="+mn-lt"/>
          <a:ea typeface="+mn-ea"/>
          <a:cs typeface="+mn-cs"/>
        </a:defRPr>
      </a:lvl4pPr>
      <a:lvl5pPr marL="7406733" indent="-822970" algn="l" defTabSz="3291881" rtl="0" eaLnBrk="1" latinLnBrk="0" hangingPunct="1">
        <a:spcBef>
          <a:spcPct val="20000"/>
        </a:spcBef>
        <a:buFont typeface="Arial" panose="020B0604020202020204" pitchFamily="34" charset="0"/>
        <a:buChar char="»"/>
        <a:defRPr sz="7200" kern="1200">
          <a:solidFill>
            <a:schemeClr val="tx1"/>
          </a:solidFill>
          <a:latin typeface="+mn-lt"/>
          <a:ea typeface="+mn-ea"/>
          <a:cs typeface="+mn-cs"/>
        </a:defRPr>
      </a:lvl5pPr>
      <a:lvl6pPr marL="9052673" indent="-822970" algn="l" defTabSz="3291881" rtl="0" eaLnBrk="1" latinLnBrk="0" hangingPunct="1">
        <a:spcBef>
          <a:spcPct val="20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614" indent="-822970" algn="l" defTabSz="3291881" rtl="0" eaLnBrk="1" latinLnBrk="0" hangingPunct="1">
        <a:spcBef>
          <a:spcPct val="20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7pPr>
      <a:lvl8pPr marL="12344554" indent="-822970" algn="l" defTabSz="3291881" rtl="0" eaLnBrk="1" latinLnBrk="0" hangingPunct="1">
        <a:spcBef>
          <a:spcPct val="20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8pPr>
      <a:lvl9pPr marL="13990495" indent="-822970" algn="l" defTabSz="3291881" rtl="0" eaLnBrk="1" latinLnBrk="0" hangingPunct="1">
        <a:spcBef>
          <a:spcPct val="20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91881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1pPr>
      <a:lvl2pPr marL="1645941" algn="l" defTabSz="3291881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2pPr>
      <a:lvl3pPr marL="3291881" algn="l" defTabSz="3291881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3pPr>
      <a:lvl4pPr marL="4937822" algn="l" defTabSz="3291881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4pPr>
      <a:lvl5pPr marL="6583762" algn="l" defTabSz="3291881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5pPr>
      <a:lvl6pPr marL="8229703" algn="l" defTabSz="3291881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6pPr>
      <a:lvl7pPr marL="9875643" algn="l" defTabSz="3291881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7pPr>
      <a:lvl8pPr marL="11521584" algn="l" defTabSz="3291881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8pPr>
      <a:lvl9pPr marL="13167525" algn="l" defTabSz="3291881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g"/><Relationship Id="rId4" Type="http://schemas.openxmlformats.org/officeDocument/2006/relationships/image" Target="../media/image4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g"/><Relationship Id="rId4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g"/><Relationship Id="rId4" Type="http://schemas.openxmlformats.org/officeDocument/2006/relationships/image" Target="../media/image4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9389747" y="0"/>
            <a:ext cx="24885036" cy="329184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29184" tIns="164592" rIns="329184" bIns="16459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7994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DDC4359A-7BBB-495A-96DE-65574C0C88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50650" y="8029870"/>
            <a:ext cx="22106290" cy="9363719"/>
          </a:xfrm>
        </p:spPr>
        <p:txBody>
          <a:bodyPr anchor="t">
            <a:noAutofit/>
          </a:bodyPr>
          <a:lstStyle/>
          <a:p>
            <a:pPr algn="l">
              <a:lnSpc>
                <a:spcPct val="150000"/>
              </a:lnSpc>
            </a:pPr>
            <a:r>
              <a:rPr lang="en-US" sz="10422" b="1" dirty="0">
                <a:solidFill>
                  <a:schemeClr val="bg1"/>
                </a:solidFill>
                <a:latin typeface="Lato Black" panose="020F0A02020204030203" pitchFamily="34" charset="0"/>
                <a:ea typeface="Roboto" panose="02000000000000000000" pitchFamily="2" charset="0"/>
                <a:cs typeface="Arial" panose="020B0604020202020204" pitchFamily="34" charset="0"/>
              </a:rPr>
              <a:t>Main finding goes here</a:t>
            </a:r>
            <a:r>
              <a:rPr lang="en-US" sz="10422" dirty="0">
                <a:solidFill>
                  <a:schemeClr val="bg1"/>
                </a:solidFill>
                <a:latin typeface="Lato" panose="020F0502020204030203" pitchFamily="34" charset="0"/>
                <a:ea typeface="Roboto" panose="02000000000000000000" pitchFamily="2" charset="0"/>
                <a:cs typeface="Arial" panose="020B0604020202020204" pitchFamily="34" charset="0"/>
              </a:rPr>
              <a:t>, translated into </a:t>
            </a:r>
            <a:r>
              <a:rPr lang="en-US" sz="10422" dirty="0">
                <a:solidFill>
                  <a:schemeClr val="bg1"/>
                </a:solidFill>
                <a:latin typeface="Lato Black" panose="020F0A02020204030203" pitchFamily="34" charset="0"/>
                <a:ea typeface="Roboto" panose="02000000000000000000" pitchFamily="2" charset="0"/>
                <a:cs typeface="Arial" panose="020B0604020202020204" pitchFamily="34" charset="0"/>
              </a:rPr>
              <a:t>plain English</a:t>
            </a:r>
            <a:r>
              <a:rPr lang="en-US" sz="10422" dirty="0">
                <a:solidFill>
                  <a:schemeClr val="bg1"/>
                </a:solidFill>
                <a:latin typeface="Lato" panose="020F0502020204030203" pitchFamily="34" charset="0"/>
                <a:ea typeface="Roboto" panose="02000000000000000000" pitchFamily="2" charset="0"/>
                <a:cs typeface="Arial" panose="020B0604020202020204" pitchFamily="34" charset="0"/>
              </a:rPr>
              <a:t>. </a:t>
            </a:r>
            <a:r>
              <a:rPr lang="en-US" sz="10422" dirty="0">
                <a:solidFill>
                  <a:schemeClr val="bg1"/>
                </a:solidFill>
                <a:latin typeface="Lato Black" panose="020F0A02020204030203" pitchFamily="34" charset="0"/>
                <a:ea typeface="Roboto" panose="02000000000000000000" pitchFamily="2" charset="0"/>
                <a:cs typeface="Arial" panose="020B0604020202020204" pitchFamily="34" charset="0"/>
              </a:rPr>
              <a:t>Emphasize</a:t>
            </a:r>
            <a:r>
              <a:rPr lang="en-US" sz="10422" dirty="0">
                <a:solidFill>
                  <a:schemeClr val="bg1"/>
                </a:solidFill>
                <a:latin typeface="Lato" panose="020F0502020204030203" pitchFamily="34" charset="0"/>
                <a:ea typeface="Roboto" panose="02000000000000000000" pitchFamily="2" charset="0"/>
                <a:cs typeface="Arial" panose="020B0604020202020204" pitchFamily="34" charset="0"/>
              </a:rPr>
              <a:t> the important words.</a:t>
            </a:r>
          </a:p>
        </p:txBody>
      </p:sp>
      <p:sp>
        <p:nvSpPr>
          <p:cNvPr id="9" name="Graphic 7">
            <a:extLst>
              <a:ext uri="{FF2B5EF4-FFF2-40B4-BE49-F238E27FC236}">
                <a16:creationId xmlns:a16="http://schemas.microsoft.com/office/drawing/2014/main" id="{9914F9AF-0FB9-4924-8DCA-B46EEB713FE9}"/>
              </a:ext>
            </a:extLst>
          </p:cNvPr>
          <p:cNvSpPr/>
          <p:nvPr/>
        </p:nvSpPr>
        <p:spPr>
          <a:xfrm>
            <a:off x="18219628" y="24432693"/>
            <a:ext cx="942603" cy="1630447"/>
          </a:xfrm>
          <a:custGeom>
            <a:avLst/>
            <a:gdLst>
              <a:gd name="connsiteX0" fmla="*/ 321256 w 2089376"/>
              <a:gd name="connsiteY0" fmla="*/ 0 h 3614056"/>
              <a:gd name="connsiteX1" fmla="*/ 0 w 2089376"/>
              <a:gd name="connsiteY1" fmla="*/ 321256 h 3614056"/>
              <a:gd name="connsiteX2" fmla="*/ 0 w 2089376"/>
              <a:gd name="connsiteY2" fmla="*/ 3292801 h 3614056"/>
              <a:gd name="connsiteX3" fmla="*/ 321256 w 2089376"/>
              <a:gd name="connsiteY3" fmla="*/ 3614057 h 3614056"/>
              <a:gd name="connsiteX4" fmla="*/ 1815047 w 2089376"/>
              <a:gd name="connsiteY4" fmla="*/ 3614057 h 3614056"/>
              <a:gd name="connsiteX5" fmla="*/ 2136303 w 2089376"/>
              <a:gd name="connsiteY5" fmla="*/ 3292801 h 3614056"/>
              <a:gd name="connsiteX6" fmla="*/ 2136303 w 2089376"/>
              <a:gd name="connsiteY6" fmla="*/ 321256 h 3614056"/>
              <a:gd name="connsiteX7" fmla="*/ 1815047 w 2089376"/>
              <a:gd name="connsiteY7" fmla="*/ 0 h 3614056"/>
              <a:gd name="connsiteX8" fmla="*/ 321256 w 2089376"/>
              <a:gd name="connsiteY8" fmla="*/ 0 h 3614056"/>
              <a:gd name="connsiteX9" fmla="*/ 889115 w 2089376"/>
              <a:gd name="connsiteY9" fmla="*/ 309397 h 3614056"/>
              <a:gd name="connsiteX10" fmla="*/ 1247302 w 2089376"/>
              <a:gd name="connsiteY10" fmla="*/ 309397 h 3614056"/>
              <a:gd name="connsiteX11" fmla="*/ 1289936 w 2089376"/>
              <a:gd name="connsiteY11" fmla="*/ 369650 h 3614056"/>
              <a:gd name="connsiteX12" fmla="*/ 1247302 w 2089376"/>
              <a:gd name="connsiteY12" fmla="*/ 429903 h 3614056"/>
              <a:gd name="connsiteX13" fmla="*/ 889115 w 2089376"/>
              <a:gd name="connsiteY13" fmla="*/ 429903 h 3614056"/>
              <a:gd name="connsiteX14" fmla="*/ 846480 w 2089376"/>
              <a:gd name="connsiteY14" fmla="*/ 369650 h 3614056"/>
              <a:gd name="connsiteX15" fmla="*/ 889115 w 2089376"/>
              <a:gd name="connsiteY15" fmla="*/ 309397 h 3614056"/>
              <a:gd name="connsiteX16" fmla="*/ 176468 w 2089376"/>
              <a:gd name="connsiteY16" fmla="*/ 738905 h 3614056"/>
              <a:gd name="connsiteX17" fmla="*/ 1959892 w 2089376"/>
              <a:gd name="connsiteY17" fmla="*/ 738905 h 3614056"/>
              <a:gd name="connsiteX18" fmla="*/ 1959892 w 2089376"/>
              <a:gd name="connsiteY18" fmla="*/ 2875208 h 3614056"/>
              <a:gd name="connsiteX19" fmla="*/ 176468 w 2089376"/>
              <a:gd name="connsiteY19" fmla="*/ 2875208 h 3614056"/>
              <a:gd name="connsiteX20" fmla="*/ 176468 w 2089376"/>
              <a:gd name="connsiteY20" fmla="*/ 738905 h 3614056"/>
              <a:gd name="connsiteX21" fmla="*/ 1068180 w 2089376"/>
              <a:gd name="connsiteY21" fmla="*/ 3045747 h 3614056"/>
              <a:gd name="connsiteX22" fmla="*/ 1068180 w 2089376"/>
              <a:gd name="connsiteY22" fmla="*/ 3045747 h 3614056"/>
              <a:gd name="connsiteX23" fmla="*/ 1267066 w 2089376"/>
              <a:gd name="connsiteY23" fmla="*/ 3244633 h 3614056"/>
              <a:gd name="connsiteX24" fmla="*/ 1267066 w 2089376"/>
              <a:gd name="connsiteY24" fmla="*/ 3244633 h 3614056"/>
              <a:gd name="connsiteX25" fmla="*/ 1267066 w 2089376"/>
              <a:gd name="connsiteY25" fmla="*/ 3244633 h 3614056"/>
              <a:gd name="connsiteX26" fmla="*/ 1267066 w 2089376"/>
              <a:gd name="connsiteY26" fmla="*/ 3244633 h 3614056"/>
              <a:gd name="connsiteX27" fmla="*/ 1068180 w 2089376"/>
              <a:gd name="connsiteY27" fmla="*/ 3443519 h 3614056"/>
              <a:gd name="connsiteX28" fmla="*/ 1068180 w 2089376"/>
              <a:gd name="connsiteY28" fmla="*/ 3443519 h 3614056"/>
              <a:gd name="connsiteX29" fmla="*/ 1068180 w 2089376"/>
              <a:gd name="connsiteY29" fmla="*/ 3443519 h 3614056"/>
              <a:gd name="connsiteX30" fmla="*/ 1068180 w 2089376"/>
              <a:gd name="connsiteY30" fmla="*/ 3443519 h 3614056"/>
              <a:gd name="connsiteX31" fmla="*/ 869294 w 2089376"/>
              <a:gd name="connsiteY31" fmla="*/ 3244633 h 3614056"/>
              <a:gd name="connsiteX32" fmla="*/ 869294 w 2089376"/>
              <a:gd name="connsiteY32" fmla="*/ 3244633 h 3614056"/>
              <a:gd name="connsiteX33" fmla="*/ 869294 w 2089376"/>
              <a:gd name="connsiteY33" fmla="*/ 3244633 h 3614056"/>
              <a:gd name="connsiteX34" fmla="*/ 869294 w 2089376"/>
              <a:gd name="connsiteY34" fmla="*/ 3244633 h 3614056"/>
              <a:gd name="connsiteX35" fmla="*/ 1068180 w 2089376"/>
              <a:gd name="connsiteY35" fmla="*/ 3045747 h 3614056"/>
              <a:gd name="connsiteX36" fmla="*/ 1068180 w 2089376"/>
              <a:gd name="connsiteY36" fmla="*/ 3045747 h 3614056"/>
              <a:gd name="connsiteX37" fmla="*/ 1068180 w 2089376"/>
              <a:gd name="connsiteY37" fmla="*/ 3045747 h 36140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2089376" h="3614056">
                <a:moveTo>
                  <a:pt x="321256" y="0"/>
                </a:moveTo>
                <a:cubicBezTo>
                  <a:pt x="144562" y="0"/>
                  <a:pt x="0" y="144562"/>
                  <a:pt x="0" y="321256"/>
                </a:cubicBezTo>
                <a:lnTo>
                  <a:pt x="0" y="3292801"/>
                </a:lnTo>
                <a:cubicBezTo>
                  <a:pt x="0" y="3469495"/>
                  <a:pt x="144562" y="3614057"/>
                  <a:pt x="321256" y="3614057"/>
                </a:cubicBezTo>
                <a:lnTo>
                  <a:pt x="1815047" y="3614057"/>
                </a:lnTo>
                <a:cubicBezTo>
                  <a:pt x="1991741" y="3614057"/>
                  <a:pt x="2136303" y="3469495"/>
                  <a:pt x="2136303" y="3292801"/>
                </a:cubicBezTo>
                <a:lnTo>
                  <a:pt x="2136303" y="321256"/>
                </a:lnTo>
                <a:cubicBezTo>
                  <a:pt x="2136303" y="144562"/>
                  <a:pt x="1991741" y="0"/>
                  <a:pt x="1815047" y="0"/>
                </a:cubicBezTo>
                <a:lnTo>
                  <a:pt x="321256" y="0"/>
                </a:lnTo>
                <a:close/>
                <a:moveTo>
                  <a:pt x="889115" y="309397"/>
                </a:moveTo>
                <a:lnTo>
                  <a:pt x="1247302" y="309397"/>
                </a:lnTo>
                <a:cubicBezTo>
                  <a:pt x="1270849" y="309397"/>
                  <a:pt x="1289936" y="336390"/>
                  <a:pt x="1289936" y="369650"/>
                </a:cubicBezTo>
                <a:cubicBezTo>
                  <a:pt x="1289936" y="402911"/>
                  <a:pt x="1270849" y="429903"/>
                  <a:pt x="1247302" y="429903"/>
                </a:cubicBezTo>
                <a:lnTo>
                  <a:pt x="889115" y="429903"/>
                </a:lnTo>
                <a:cubicBezTo>
                  <a:pt x="865567" y="429903"/>
                  <a:pt x="846480" y="402911"/>
                  <a:pt x="846480" y="369650"/>
                </a:cubicBezTo>
                <a:cubicBezTo>
                  <a:pt x="846480" y="336390"/>
                  <a:pt x="865567" y="309397"/>
                  <a:pt x="889115" y="309397"/>
                </a:cubicBezTo>
                <a:close/>
                <a:moveTo>
                  <a:pt x="176468" y="738905"/>
                </a:moveTo>
                <a:lnTo>
                  <a:pt x="1959892" y="738905"/>
                </a:lnTo>
                <a:lnTo>
                  <a:pt x="1959892" y="2875208"/>
                </a:lnTo>
                <a:lnTo>
                  <a:pt x="176468" y="2875208"/>
                </a:lnTo>
                <a:lnTo>
                  <a:pt x="176468" y="738905"/>
                </a:lnTo>
                <a:close/>
                <a:moveTo>
                  <a:pt x="1068180" y="3045747"/>
                </a:moveTo>
                <a:cubicBezTo>
                  <a:pt x="1068180" y="3045747"/>
                  <a:pt x="1068180" y="3045747"/>
                  <a:pt x="1068180" y="3045747"/>
                </a:cubicBezTo>
                <a:cubicBezTo>
                  <a:pt x="1178013" y="3045747"/>
                  <a:pt x="1267066" y="3134799"/>
                  <a:pt x="1267066" y="3244633"/>
                </a:cubicBezTo>
                <a:cubicBezTo>
                  <a:pt x="1267066" y="3244633"/>
                  <a:pt x="1267066" y="3244633"/>
                  <a:pt x="1267066" y="3244633"/>
                </a:cubicBezTo>
                <a:lnTo>
                  <a:pt x="1267066" y="3244633"/>
                </a:lnTo>
                <a:cubicBezTo>
                  <a:pt x="1267066" y="3244633"/>
                  <a:pt x="1267066" y="3244633"/>
                  <a:pt x="1267066" y="3244633"/>
                </a:cubicBezTo>
                <a:cubicBezTo>
                  <a:pt x="1267066" y="3354466"/>
                  <a:pt x="1178013" y="3443519"/>
                  <a:pt x="1068180" y="3443519"/>
                </a:cubicBezTo>
                <a:cubicBezTo>
                  <a:pt x="1068180" y="3443519"/>
                  <a:pt x="1068180" y="3443519"/>
                  <a:pt x="1068180" y="3443519"/>
                </a:cubicBezTo>
                <a:lnTo>
                  <a:pt x="1068180" y="3443519"/>
                </a:lnTo>
                <a:cubicBezTo>
                  <a:pt x="1068180" y="3443519"/>
                  <a:pt x="1068180" y="3443519"/>
                  <a:pt x="1068180" y="3443519"/>
                </a:cubicBezTo>
                <a:cubicBezTo>
                  <a:pt x="958346" y="3443519"/>
                  <a:pt x="869294" y="3354466"/>
                  <a:pt x="869294" y="3244633"/>
                </a:cubicBezTo>
                <a:cubicBezTo>
                  <a:pt x="869294" y="3244633"/>
                  <a:pt x="869294" y="3244633"/>
                  <a:pt x="869294" y="3244633"/>
                </a:cubicBezTo>
                <a:lnTo>
                  <a:pt x="869294" y="3244633"/>
                </a:lnTo>
                <a:cubicBezTo>
                  <a:pt x="869294" y="3244633"/>
                  <a:pt x="869294" y="3244633"/>
                  <a:pt x="869294" y="3244633"/>
                </a:cubicBezTo>
                <a:cubicBezTo>
                  <a:pt x="869294" y="3134799"/>
                  <a:pt x="958346" y="3045747"/>
                  <a:pt x="1068180" y="3045747"/>
                </a:cubicBezTo>
                <a:cubicBezTo>
                  <a:pt x="1068180" y="3045747"/>
                  <a:pt x="1068180" y="3045747"/>
                  <a:pt x="1068180" y="3045747"/>
                </a:cubicBezTo>
                <a:lnTo>
                  <a:pt x="1068180" y="3045747"/>
                </a:lnTo>
                <a:close/>
              </a:path>
            </a:pathLst>
          </a:custGeom>
          <a:solidFill>
            <a:schemeClr val="tx1"/>
          </a:solidFill>
          <a:ln w="56406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35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15520EB-0F65-403D-A973-B17B2A4C2E9D}"/>
              </a:ext>
            </a:extLst>
          </p:cNvPr>
          <p:cNvSpPr txBox="1"/>
          <p:nvPr/>
        </p:nvSpPr>
        <p:spPr>
          <a:xfrm>
            <a:off x="19480354" y="24506897"/>
            <a:ext cx="60580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Lato Black" panose="020F0A02020204030203" pitchFamily="34" charset="0"/>
                <a:cs typeface="Arial" panose="020B0604020202020204" pitchFamily="34" charset="0"/>
              </a:rPr>
              <a:t>Take a picture</a:t>
            </a:r>
            <a:r>
              <a:rPr lang="en-US" sz="3600" dirty="0">
                <a:latin typeface="Lato" panose="020F0502020204030203" pitchFamily="34" charset="0"/>
                <a:cs typeface="Arial" panose="020B0604020202020204" pitchFamily="34" charset="0"/>
              </a:rPr>
              <a:t> to </a:t>
            </a:r>
            <a:br>
              <a:rPr lang="en-US" sz="3600" dirty="0">
                <a:latin typeface="Lato" panose="020F0502020204030203" pitchFamily="34" charset="0"/>
                <a:cs typeface="Arial" panose="020B0604020202020204" pitchFamily="34" charset="0"/>
              </a:rPr>
            </a:br>
            <a:r>
              <a:rPr lang="en-US" sz="3600" dirty="0">
                <a:latin typeface="Lato Black" panose="020F0A02020204030203" pitchFamily="34" charset="0"/>
                <a:cs typeface="Arial" panose="020B0604020202020204" pitchFamily="34" charset="0"/>
              </a:rPr>
              <a:t>download</a:t>
            </a:r>
            <a:r>
              <a:rPr lang="en-US" sz="3600" dirty="0">
                <a:latin typeface="Lato" panose="020F0502020204030203" pitchFamily="34" charset="0"/>
                <a:cs typeface="Arial" panose="020B0604020202020204" pitchFamily="34" charset="0"/>
              </a:rPr>
              <a:t> the</a:t>
            </a:r>
            <a:r>
              <a:rPr lang="en-US" sz="3600" b="1" dirty="0">
                <a:latin typeface="Lato" panose="020F0502020204030203" pitchFamily="34" charset="0"/>
                <a:cs typeface="Arial" panose="020B0604020202020204" pitchFamily="34" charset="0"/>
              </a:rPr>
              <a:t> </a:t>
            </a:r>
            <a:r>
              <a:rPr lang="en-US" sz="3600" dirty="0">
                <a:latin typeface="Lato Black" panose="020F0A02020204030203" pitchFamily="34" charset="0"/>
                <a:cs typeface="Arial" panose="020B0604020202020204" pitchFamily="34" charset="0"/>
              </a:rPr>
              <a:t>full paper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32B70FBA-A2DF-453C-9792-CA6E8DB0D343}"/>
              </a:ext>
            </a:extLst>
          </p:cNvPr>
          <p:cNvCxnSpPr>
            <a:cxnSpLocks/>
          </p:cNvCxnSpPr>
          <p:nvPr/>
        </p:nvCxnSpPr>
        <p:spPr>
          <a:xfrm flipH="1">
            <a:off x="17174749" y="25187414"/>
            <a:ext cx="973098" cy="0"/>
          </a:xfrm>
          <a:prstGeom prst="straightConnector1">
            <a:avLst/>
          </a:prstGeom>
          <a:ln w="66675">
            <a:solidFill>
              <a:schemeClr val="tx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Graphic 25">
            <a:extLst>
              <a:ext uri="{FF2B5EF4-FFF2-40B4-BE49-F238E27FC236}">
                <a16:creationId xmlns:a16="http://schemas.microsoft.com/office/drawing/2014/main" id="{3F6FAB3B-B12A-4813-B623-754F8AAB000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3031589" y="23436551"/>
            <a:ext cx="3861778" cy="3861778"/>
          </a:xfrm>
          <a:prstGeom prst="rect">
            <a:avLst/>
          </a:prstGeom>
        </p:spPr>
      </p:pic>
      <p:sp>
        <p:nvSpPr>
          <p:cNvPr id="17" name="Graphic 18">
            <a:extLst>
              <a:ext uri="{FF2B5EF4-FFF2-40B4-BE49-F238E27FC236}">
                <a16:creationId xmlns:a16="http://schemas.microsoft.com/office/drawing/2014/main" id="{C1210836-80D5-470E-883D-041B85957069}"/>
              </a:ext>
            </a:extLst>
          </p:cNvPr>
          <p:cNvSpPr/>
          <p:nvPr/>
        </p:nvSpPr>
        <p:spPr>
          <a:xfrm>
            <a:off x="3869889" y="6055645"/>
            <a:ext cx="270324" cy="251399"/>
          </a:xfrm>
          <a:custGeom>
            <a:avLst/>
            <a:gdLst>
              <a:gd name="connsiteX0" fmla="*/ 310594 w 327663"/>
              <a:gd name="connsiteY0" fmla="*/ 219906 h 335196"/>
              <a:gd name="connsiteX1" fmla="*/ 246568 w 327663"/>
              <a:gd name="connsiteY1" fmla="*/ 176217 h 335196"/>
              <a:gd name="connsiteX2" fmla="*/ 212295 w 327663"/>
              <a:gd name="connsiteY2" fmla="*/ 176217 h 335196"/>
              <a:gd name="connsiteX3" fmla="*/ 165217 w 327663"/>
              <a:gd name="connsiteY3" fmla="*/ 189022 h 335196"/>
              <a:gd name="connsiteX4" fmla="*/ 118138 w 327663"/>
              <a:gd name="connsiteY4" fmla="*/ 176217 h 335196"/>
              <a:gd name="connsiteX5" fmla="*/ 83866 w 327663"/>
              <a:gd name="connsiteY5" fmla="*/ 176217 h 335196"/>
              <a:gd name="connsiteX6" fmla="*/ 19839 w 327663"/>
              <a:gd name="connsiteY6" fmla="*/ 219906 h 335196"/>
              <a:gd name="connsiteX7" fmla="*/ 1385 w 327663"/>
              <a:gd name="connsiteY7" fmla="*/ 299750 h 335196"/>
              <a:gd name="connsiteX8" fmla="*/ 165970 w 327663"/>
              <a:gd name="connsiteY8" fmla="*/ 335529 h 335196"/>
              <a:gd name="connsiteX9" fmla="*/ 329802 w 327663"/>
              <a:gd name="connsiteY9" fmla="*/ 299750 h 335196"/>
              <a:gd name="connsiteX10" fmla="*/ 310594 w 327663"/>
              <a:gd name="connsiteY10" fmla="*/ 219906 h 335196"/>
              <a:gd name="connsiteX11" fmla="*/ 165593 w 327663"/>
              <a:gd name="connsiteY11" fmla="*/ 154749 h 335196"/>
              <a:gd name="connsiteX12" fmla="*/ 242425 w 327663"/>
              <a:gd name="connsiteY12" fmla="*/ 77918 h 335196"/>
              <a:gd name="connsiteX13" fmla="*/ 165593 w 327663"/>
              <a:gd name="connsiteY13" fmla="*/ 1086 h 335196"/>
              <a:gd name="connsiteX14" fmla="*/ 88762 w 327663"/>
              <a:gd name="connsiteY14" fmla="*/ 77918 h 335196"/>
              <a:gd name="connsiteX15" fmla="*/ 165593 w 327663"/>
              <a:gd name="connsiteY15" fmla="*/ 154749 h 335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27663" h="335196">
                <a:moveTo>
                  <a:pt x="310594" y="219906"/>
                </a:moveTo>
                <a:cubicBezTo>
                  <a:pt x="287243" y="179983"/>
                  <a:pt x="246568" y="176217"/>
                  <a:pt x="246568" y="176217"/>
                </a:cubicBezTo>
                <a:lnTo>
                  <a:pt x="212295" y="176217"/>
                </a:lnTo>
                <a:cubicBezTo>
                  <a:pt x="198360" y="184126"/>
                  <a:pt x="182541" y="189022"/>
                  <a:pt x="165217" y="189022"/>
                </a:cubicBezTo>
                <a:cubicBezTo>
                  <a:pt x="147892" y="189022"/>
                  <a:pt x="132074" y="184503"/>
                  <a:pt x="118138" y="176217"/>
                </a:cubicBezTo>
                <a:lnTo>
                  <a:pt x="83866" y="176217"/>
                </a:lnTo>
                <a:cubicBezTo>
                  <a:pt x="83866" y="176217"/>
                  <a:pt x="43190" y="179983"/>
                  <a:pt x="19839" y="219906"/>
                </a:cubicBezTo>
                <a:cubicBezTo>
                  <a:pt x="-2758" y="259828"/>
                  <a:pt x="1385" y="299750"/>
                  <a:pt x="1385" y="299750"/>
                </a:cubicBezTo>
                <a:cubicBezTo>
                  <a:pt x="1385" y="299750"/>
                  <a:pt x="37164" y="335529"/>
                  <a:pt x="165970" y="335529"/>
                </a:cubicBezTo>
                <a:cubicBezTo>
                  <a:pt x="294776" y="335529"/>
                  <a:pt x="329802" y="299750"/>
                  <a:pt x="329802" y="299750"/>
                </a:cubicBezTo>
                <a:cubicBezTo>
                  <a:pt x="329802" y="299750"/>
                  <a:pt x="333945" y="259828"/>
                  <a:pt x="310594" y="219906"/>
                </a:cubicBezTo>
                <a:close/>
                <a:moveTo>
                  <a:pt x="165593" y="154749"/>
                </a:moveTo>
                <a:cubicBezTo>
                  <a:pt x="208152" y="154749"/>
                  <a:pt x="242425" y="120477"/>
                  <a:pt x="242425" y="77918"/>
                </a:cubicBezTo>
                <a:cubicBezTo>
                  <a:pt x="242425" y="35359"/>
                  <a:pt x="208152" y="1086"/>
                  <a:pt x="165593" y="1086"/>
                </a:cubicBezTo>
                <a:cubicBezTo>
                  <a:pt x="123035" y="1086"/>
                  <a:pt x="88762" y="35736"/>
                  <a:pt x="88762" y="77918"/>
                </a:cubicBezTo>
                <a:cubicBezTo>
                  <a:pt x="88762" y="120477"/>
                  <a:pt x="123035" y="154749"/>
                  <a:pt x="165593" y="154749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 w="366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35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0C5B857-0E51-4898-BAEF-B471D5E63813}"/>
              </a:ext>
            </a:extLst>
          </p:cNvPr>
          <p:cNvSpPr/>
          <p:nvPr/>
        </p:nvSpPr>
        <p:spPr>
          <a:xfrm>
            <a:off x="2" y="0"/>
            <a:ext cx="9317963" cy="32918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350" b="1" i="1" dirty="0">
                <a:latin typeface="Lato" panose="020F0502020204030203" pitchFamily="34" charset="0"/>
                <a:cs typeface="Lato" panose="020F0502020204030203" pitchFamily="34" charset="0"/>
              </a:rPr>
              <a:t>Non-Cognitive Predictors of Student Success:</a:t>
            </a:r>
            <a:br>
              <a:rPr lang="en-US" sz="1350" i="1" dirty="0">
                <a:latin typeface="Lato" panose="020F0502020204030203" pitchFamily="34" charset="0"/>
                <a:cs typeface="Lato" panose="020F0502020204030203" pitchFamily="34" charset="0"/>
              </a:rPr>
            </a:br>
            <a:r>
              <a:rPr lang="en-US" sz="1350" i="1" dirty="0">
                <a:latin typeface="Lato" panose="020F0502020204030203" pitchFamily="34" charset="0"/>
                <a:cs typeface="Lato" panose="020F0502020204030203" pitchFamily="34" charset="0"/>
              </a:rPr>
              <a:t>A Predictive Validity Comparison Between Domestic and International Students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1068646" y="1143000"/>
            <a:ext cx="7172993" cy="16730147"/>
            <a:chOff x="1074970" y="107974"/>
            <a:chExt cx="1992498" cy="3718617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8E35B311-3C19-412C-ADE6-EB2E4158F366}"/>
                </a:ext>
              </a:extLst>
            </p:cNvPr>
            <p:cNvSpPr txBox="1"/>
            <p:nvPr/>
          </p:nvSpPr>
          <p:spPr>
            <a:xfrm>
              <a:off x="1074970" y="892454"/>
              <a:ext cx="1992498" cy="29341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en-US" sz="2700" b="1" dirty="0">
                  <a:latin typeface="Lato Black" panose="020F0A02020204030203" pitchFamily="34" charset="0"/>
                  <a:cs typeface="Arial" panose="020B0604020202020204" pitchFamily="34" charset="0"/>
                </a:rPr>
                <a:t>INTRO: </a:t>
              </a:r>
            </a:p>
            <a:p>
              <a:pPr marL="428560" indent="-428560">
                <a:lnSpc>
                  <a:spcPct val="120000"/>
                </a:lnSpc>
                <a:buFont typeface="Arial" panose="020B0604020202020204" pitchFamily="34" charset="0"/>
                <a:buChar char="•"/>
              </a:pPr>
              <a:r>
                <a:rPr lang="en-US" sz="2700" b="1" dirty="0">
                  <a:latin typeface="Lato" panose="020F0502020204030203" pitchFamily="34" charset="0"/>
                  <a:cs typeface="Arial" panose="020B0604020202020204" pitchFamily="34" charset="0"/>
                </a:rPr>
                <a:t>Who cares?</a:t>
              </a:r>
              <a:r>
                <a:rPr lang="en-US" sz="2700" dirty="0">
                  <a:latin typeface="Lato" panose="020F0502020204030203" pitchFamily="34" charset="0"/>
                  <a:cs typeface="Arial" panose="020B0604020202020204" pitchFamily="34" charset="0"/>
                </a:rPr>
                <a:t> Explain why your study matters in the fastest, most brutal way possible (feel free to add graphics!).</a:t>
              </a:r>
              <a:endParaRPr lang="en-US" sz="2700" b="1" dirty="0">
                <a:latin typeface="Lato" panose="020F0502020204030203" pitchFamily="34" charset="0"/>
                <a:cs typeface="Arial" panose="020B0604020202020204" pitchFamily="34" charset="0"/>
              </a:endParaRPr>
            </a:p>
            <a:p>
              <a:pPr>
                <a:lnSpc>
                  <a:spcPct val="120000"/>
                </a:lnSpc>
              </a:pPr>
              <a:endParaRPr lang="en-US" sz="2700" b="1" dirty="0">
                <a:latin typeface="Lato" panose="020F0502020204030203" pitchFamily="34" charset="0"/>
                <a:cs typeface="Arial" panose="020B0604020202020204" pitchFamily="34" charset="0"/>
              </a:endParaRPr>
            </a:p>
            <a:p>
              <a:pPr>
                <a:lnSpc>
                  <a:spcPct val="120000"/>
                </a:lnSpc>
              </a:pPr>
              <a:endParaRPr lang="en-US" sz="2700" b="1" dirty="0">
                <a:latin typeface="Lato" panose="020F0502020204030203" pitchFamily="34" charset="0"/>
                <a:cs typeface="Arial" panose="020B0604020202020204" pitchFamily="34" charset="0"/>
              </a:endParaRPr>
            </a:p>
            <a:p>
              <a:pPr>
                <a:lnSpc>
                  <a:spcPct val="120000"/>
                </a:lnSpc>
              </a:pPr>
              <a:r>
                <a:rPr lang="en-US" sz="2700" b="1" dirty="0">
                  <a:solidFill>
                    <a:srgbClr val="8C1616"/>
                  </a:solidFill>
                  <a:latin typeface="Lato Black" panose="020F0A02020204030203" pitchFamily="34" charset="0"/>
                  <a:cs typeface="Arial" panose="020B0604020202020204" pitchFamily="34" charset="0"/>
                </a:rPr>
                <a:t>METHODS</a:t>
              </a:r>
            </a:p>
            <a:p>
              <a:pPr marL="557129" indent="-557129">
                <a:lnSpc>
                  <a:spcPct val="120000"/>
                </a:lnSpc>
                <a:buFont typeface="+mj-lt"/>
                <a:buAutoNum type="arabicPeriod"/>
              </a:pPr>
              <a:r>
                <a:rPr lang="en-US" sz="2700" dirty="0">
                  <a:latin typeface="Lato" panose="020F0502020204030203" pitchFamily="34" charset="0"/>
                  <a:cs typeface="Arial" panose="020B0604020202020204" pitchFamily="34" charset="0"/>
                </a:rPr>
                <a:t>How did you find this?</a:t>
              </a:r>
            </a:p>
            <a:p>
              <a:pPr marL="557129" indent="-557129">
                <a:lnSpc>
                  <a:spcPct val="120000"/>
                </a:lnSpc>
                <a:buFont typeface="+mj-lt"/>
                <a:buAutoNum type="arabicPeriod"/>
              </a:pPr>
              <a:r>
                <a:rPr lang="en-US" sz="2700" dirty="0">
                  <a:latin typeface="Lato" panose="020F0502020204030203" pitchFamily="34" charset="0"/>
                  <a:cs typeface="Arial" panose="020B0604020202020204" pitchFamily="34" charset="0"/>
                </a:rPr>
                <a:t>Collected [what] from [population]</a:t>
              </a:r>
            </a:p>
            <a:p>
              <a:pPr marL="557129" indent="-557129">
                <a:lnSpc>
                  <a:spcPct val="120000"/>
                </a:lnSpc>
                <a:buFont typeface="+mj-lt"/>
                <a:buAutoNum type="arabicPeriod"/>
              </a:pPr>
              <a:r>
                <a:rPr lang="en-US" sz="2700" dirty="0">
                  <a:latin typeface="Lato" panose="020F0502020204030203" pitchFamily="34" charset="0"/>
                  <a:cs typeface="Arial" panose="020B0604020202020204" pitchFamily="34" charset="0"/>
                </a:rPr>
                <a:t>How you tested it.</a:t>
              </a:r>
            </a:p>
            <a:p>
              <a:pPr marL="557129" indent="-557129">
                <a:lnSpc>
                  <a:spcPct val="120000"/>
                </a:lnSpc>
                <a:buFont typeface="+mj-lt"/>
                <a:buAutoNum type="arabicPeriod"/>
              </a:pPr>
              <a:r>
                <a:rPr lang="en-US" sz="2700" b="1" dirty="0">
                  <a:latin typeface="Lato" panose="020F0502020204030203" pitchFamily="34" charset="0"/>
                  <a:cs typeface="Arial" panose="020B0604020202020204" pitchFamily="34" charset="0"/>
                </a:rPr>
                <a:t>Illustrate your methods if you can!</a:t>
              </a:r>
            </a:p>
            <a:p>
              <a:pPr>
                <a:lnSpc>
                  <a:spcPct val="120000"/>
                </a:lnSpc>
              </a:pPr>
              <a:endParaRPr lang="en-US" sz="2700" b="1" dirty="0">
                <a:latin typeface="Lato" panose="020F0502020204030203" pitchFamily="34" charset="0"/>
                <a:cs typeface="Arial" panose="020B0604020202020204" pitchFamily="34" charset="0"/>
              </a:endParaRPr>
            </a:p>
            <a:p>
              <a:pPr>
                <a:lnSpc>
                  <a:spcPct val="120000"/>
                </a:lnSpc>
              </a:pPr>
              <a:endParaRPr lang="en-US" sz="2700" b="1" dirty="0">
                <a:latin typeface="Lato" panose="020F0502020204030203" pitchFamily="34" charset="0"/>
                <a:cs typeface="Arial" panose="020B0604020202020204" pitchFamily="34" charset="0"/>
              </a:endParaRPr>
            </a:p>
            <a:p>
              <a:pPr>
                <a:lnSpc>
                  <a:spcPct val="120000"/>
                </a:lnSpc>
              </a:pPr>
              <a:endParaRPr lang="en-US" sz="2700" b="1" dirty="0">
                <a:latin typeface="Lato" panose="020F0502020204030203" pitchFamily="34" charset="0"/>
                <a:cs typeface="Arial" panose="020B0604020202020204" pitchFamily="34" charset="0"/>
              </a:endParaRPr>
            </a:p>
            <a:p>
              <a:pPr>
                <a:lnSpc>
                  <a:spcPct val="120000"/>
                </a:lnSpc>
              </a:pPr>
              <a:endParaRPr lang="en-US" sz="2700" b="1" dirty="0">
                <a:latin typeface="Lato" panose="020F0502020204030203" pitchFamily="34" charset="0"/>
                <a:cs typeface="Arial" panose="020B0604020202020204" pitchFamily="34" charset="0"/>
              </a:endParaRPr>
            </a:p>
            <a:p>
              <a:pPr>
                <a:lnSpc>
                  <a:spcPct val="120000"/>
                </a:lnSpc>
              </a:pPr>
              <a:endParaRPr lang="en-US" sz="2700" b="1" dirty="0">
                <a:latin typeface="Lato" panose="020F0502020204030203" pitchFamily="34" charset="0"/>
                <a:cs typeface="Arial" panose="020B0604020202020204" pitchFamily="34" charset="0"/>
              </a:endParaRPr>
            </a:p>
            <a:p>
              <a:pPr>
                <a:lnSpc>
                  <a:spcPct val="120000"/>
                </a:lnSpc>
              </a:pPr>
              <a:endParaRPr lang="en-US" sz="2700" b="1" dirty="0">
                <a:latin typeface="Lato" panose="020F0502020204030203" pitchFamily="34" charset="0"/>
                <a:cs typeface="Arial" panose="020B0604020202020204" pitchFamily="34" charset="0"/>
              </a:endParaRPr>
            </a:p>
            <a:p>
              <a:pPr>
                <a:lnSpc>
                  <a:spcPct val="120000"/>
                </a:lnSpc>
              </a:pPr>
              <a:endParaRPr lang="en-US" sz="2700" b="1" dirty="0">
                <a:latin typeface="Lato" panose="020F0502020204030203" pitchFamily="34" charset="0"/>
                <a:cs typeface="Arial" panose="020B0604020202020204" pitchFamily="34" charset="0"/>
              </a:endParaRPr>
            </a:p>
            <a:p>
              <a:pPr>
                <a:lnSpc>
                  <a:spcPct val="120000"/>
                </a:lnSpc>
              </a:pPr>
              <a:r>
                <a:rPr lang="en-US" sz="2700" b="1" dirty="0">
                  <a:latin typeface="Lato Black" panose="020F0A02020204030203" pitchFamily="34" charset="0"/>
                  <a:cs typeface="Arial" panose="020B0604020202020204" pitchFamily="34" charset="0"/>
                </a:rPr>
                <a:t>RESULTS</a:t>
              </a:r>
            </a:p>
            <a:p>
              <a:pPr marL="428560" indent="-428560">
                <a:lnSpc>
                  <a:spcPct val="120000"/>
                </a:lnSpc>
                <a:buFont typeface="Arial" panose="020B0604020202020204" pitchFamily="34" charset="0"/>
                <a:buChar char="•"/>
              </a:pPr>
              <a:r>
                <a:rPr lang="en-US" sz="2700" dirty="0">
                  <a:latin typeface="Lato" panose="020F0502020204030203" pitchFamily="34" charset="0"/>
                  <a:cs typeface="Arial" panose="020B0604020202020204" pitchFamily="34" charset="0"/>
                </a:rPr>
                <a:t>Graph/table with </a:t>
              </a:r>
              <a:r>
                <a:rPr lang="en-US" sz="2700" b="1" dirty="0">
                  <a:latin typeface="Lato" panose="020F0502020204030203" pitchFamily="34" charset="0"/>
                  <a:cs typeface="Arial" panose="020B0604020202020204" pitchFamily="34" charset="0"/>
                </a:rPr>
                <a:t>essential results only</a:t>
              </a:r>
              <a:r>
                <a:rPr lang="en-US" sz="2700" dirty="0">
                  <a:latin typeface="Lato" panose="020F0502020204030203" pitchFamily="34" charset="0"/>
                  <a:cs typeface="Arial" panose="020B0604020202020204" pitchFamily="34" charset="0"/>
                </a:rPr>
                <a:t>.</a:t>
              </a:r>
            </a:p>
            <a:p>
              <a:pPr marL="428560" indent="-428560">
                <a:lnSpc>
                  <a:spcPct val="120000"/>
                </a:lnSpc>
                <a:buFont typeface="Arial" panose="020B0604020202020204" pitchFamily="34" charset="0"/>
                <a:buChar char="•"/>
              </a:pPr>
              <a:r>
                <a:rPr lang="en-US" sz="2700" dirty="0">
                  <a:latin typeface="Lato" panose="020F0502020204030203" pitchFamily="34" charset="0"/>
                  <a:cs typeface="Arial" panose="020B0604020202020204" pitchFamily="34" charset="0"/>
                </a:rPr>
                <a:t>All the other correlations in the ammo bar.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6BA4CF46-E210-4322-91D1-2A41779F64E4}"/>
                </a:ext>
              </a:extLst>
            </p:cNvPr>
            <p:cNvSpPr/>
            <p:nvPr/>
          </p:nvSpPr>
          <p:spPr>
            <a:xfrm>
              <a:off x="1165299" y="475698"/>
              <a:ext cx="1131987" cy="15600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en-US" sz="3301" dirty="0">
                  <a:solidFill>
                    <a:schemeClr val="bg1">
                      <a:lumMod val="50000"/>
                    </a:schemeClr>
                  </a:solidFill>
                  <a:latin typeface="Lato" panose="020F0502020204030203" pitchFamily="34" charset="0"/>
                  <a:cs typeface="Arial" panose="020B0604020202020204" pitchFamily="34" charset="0"/>
                </a:rPr>
                <a:t>PRESENTER:</a:t>
              </a:r>
              <a:r>
                <a:rPr lang="en-US" sz="3301" b="1" dirty="0">
                  <a:latin typeface="Lato Black" panose="020F0A02020204030203" pitchFamily="34" charset="0"/>
                  <a:cs typeface="Arial" panose="020B0604020202020204" pitchFamily="34" charset="0"/>
                </a:rPr>
                <a:t> </a:t>
              </a:r>
              <a:r>
                <a:rPr lang="en-US" sz="3301" b="1" dirty="0">
                  <a:highlight>
                    <a:srgbClr val="FFC107"/>
                  </a:highlight>
                  <a:latin typeface="Lato Black" panose="020F0A02020204030203" pitchFamily="34" charset="0"/>
                  <a:cs typeface="Arial" panose="020B0604020202020204" pitchFamily="34" charset="0"/>
                </a:rPr>
                <a:t>NAME</a:t>
              </a:r>
              <a:endParaRPr lang="en-US" sz="3301" b="1" dirty="0">
                <a:latin typeface="Lato Black" panose="020F0A02020204030203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CAC155C6-7E35-4156-B9B3-271571AF60CC}"/>
                </a:ext>
              </a:extLst>
            </p:cNvPr>
            <p:cNvSpPr txBox="1"/>
            <p:nvPr/>
          </p:nvSpPr>
          <p:spPr>
            <a:xfrm>
              <a:off x="1180403" y="107974"/>
              <a:ext cx="1596258" cy="3718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50" b="1" i="1" dirty="0">
                  <a:latin typeface="Lato" panose="020F0502020204030203" pitchFamily="34" charset="0"/>
                  <a:cs typeface="Lato" panose="020F0502020204030203" pitchFamily="34" charset="0"/>
                </a:rPr>
                <a:t>Title:</a:t>
              </a:r>
              <a:br>
                <a:rPr lang="en-US" sz="4050" i="1" dirty="0">
                  <a:latin typeface="Lato" panose="020F0502020204030203" pitchFamily="34" charset="0"/>
                  <a:cs typeface="Lato" panose="020F0502020204030203" pitchFamily="34" charset="0"/>
                </a:rPr>
              </a:br>
              <a:r>
                <a:rPr lang="en-US" sz="4050" i="1" dirty="0">
                  <a:latin typeface="Lato" panose="020F0502020204030203" pitchFamily="34" charset="0"/>
                  <a:cs typeface="Lato" panose="020F0502020204030203" pitchFamily="34" charset="0"/>
                </a:rPr>
                <a:t>Subtitle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34346564" y="0"/>
            <a:ext cx="9540001" cy="32918400"/>
            <a:chOff x="9723563" y="14514"/>
            <a:chExt cx="1841954" cy="6915978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678733BE-059C-47B7-9415-5ADF2F3024F1}"/>
                </a:ext>
              </a:extLst>
            </p:cNvPr>
            <p:cNvSpPr/>
            <p:nvPr/>
          </p:nvSpPr>
          <p:spPr>
            <a:xfrm>
              <a:off x="9820736" y="14514"/>
              <a:ext cx="1654421" cy="691597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350" b="1" i="1" dirty="0">
                  <a:latin typeface="Lato" panose="020F0502020204030203" pitchFamily="34" charset="0"/>
                  <a:cs typeface="Lato" panose="020F0502020204030203" pitchFamily="34" charset="0"/>
                </a:rPr>
                <a:t>Non-Cognitive Predictors of Student Success:</a:t>
              </a:r>
              <a:br>
                <a:rPr lang="en-US" sz="1350" i="1" dirty="0">
                  <a:latin typeface="Lato" panose="020F0502020204030203" pitchFamily="34" charset="0"/>
                  <a:cs typeface="Lato" panose="020F0502020204030203" pitchFamily="34" charset="0"/>
                </a:rPr>
              </a:br>
              <a:r>
                <a:rPr lang="en-US" sz="1350" i="1" dirty="0">
                  <a:latin typeface="Lato" panose="020F0502020204030203" pitchFamily="34" charset="0"/>
                  <a:cs typeface="Lato" panose="020F0502020204030203" pitchFamily="34" charset="0"/>
                </a:rPr>
                <a:t>A Predictive Validity Comparison Between Domestic and International Students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FCAC4B58-8623-4DBE-951A-DDF821787031}"/>
                </a:ext>
              </a:extLst>
            </p:cNvPr>
            <p:cNvSpPr txBox="1"/>
            <p:nvPr/>
          </p:nvSpPr>
          <p:spPr>
            <a:xfrm>
              <a:off x="9723563" y="118532"/>
              <a:ext cx="1596258" cy="17717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50" b="1" dirty="0">
                  <a:latin typeface="Lato" panose="020F0502020204030203" pitchFamily="34" charset="0"/>
                  <a:cs typeface="Arial" panose="020B0604020202020204" pitchFamily="34" charset="0"/>
                </a:rPr>
                <a:t>AMMO BAR</a:t>
              </a:r>
            </a:p>
            <a:p>
              <a:endParaRPr lang="en-US" sz="4050" b="1" dirty="0">
                <a:latin typeface="Lato" panose="020F0502020204030203" pitchFamily="34" charset="0"/>
                <a:cs typeface="Arial" panose="020B0604020202020204" pitchFamily="34" charset="0"/>
              </a:endParaRPr>
            </a:p>
            <a:p>
              <a:r>
                <a:rPr lang="en-US" sz="3600" b="1" dirty="0">
                  <a:latin typeface="Lato" panose="020F0502020204030203" pitchFamily="34" charset="0"/>
                  <a:cs typeface="Arial" panose="020B0604020202020204" pitchFamily="34" charset="0"/>
                </a:rPr>
                <a:t>Delete this and replace it with your…</a:t>
              </a:r>
            </a:p>
            <a:p>
              <a:pPr marL="857124" indent="-857124">
                <a:buFont typeface="Arial" panose="020B0604020202020204" pitchFamily="34" charset="0"/>
                <a:buChar char="•"/>
              </a:pPr>
              <a:r>
                <a:rPr lang="en-US" sz="3600" dirty="0">
                  <a:latin typeface="Lato" panose="020F0502020204030203" pitchFamily="34" charset="0"/>
                  <a:cs typeface="Arial" panose="020B0604020202020204" pitchFamily="34" charset="0"/>
                </a:rPr>
                <a:t>Extra Graphs</a:t>
              </a:r>
            </a:p>
            <a:p>
              <a:pPr marL="857124" indent="-857124">
                <a:buFont typeface="Arial" panose="020B0604020202020204" pitchFamily="34" charset="0"/>
                <a:buChar char="•"/>
              </a:pPr>
              <a:r>
                <a:rPr lang="en-US" sz="3600" dirty="0">
                  <a:latin typeface="Lato" panose="020F0502020204030203" pitchFamily="34" charset="0"/>
                  <a:cs typeface="Arial" panose="020B0604020202020204" pitchFamily="34" charset="0"/>
                </a:rPr>
                <a:t>Extra Correlation tables</a:t>
              </a:r>
            </a:p>
            <a:p>
              <a:pPr marL="857124" indent="-857124">
                <a:buFont typeface="Arial" panose="020B0604020202020204" pitchFamily="34" charset="0"/>
                <a:buChar char="•"/>
              </a:pPr>
              <a:r>
                <a:rPr lang="en-US" sz="3600" dirty="0">
                  <a:latin typeface="Lato" panose="020F0502020204030203" pitchFamily="34" charset="0"/>
                  <a:cs typeface="Arial" panose="020B0604020202020204" pitchFamily="34" charset="0"/>
                </a:rPr>
                <a:t>Extra Figures</a:t>
              </a:r>
            </a:p>
            <a:p>
              <a:pPr marL="857124" indent="-857124">
                <a:buFont typeface="Arial" panose="020B0604020202020204" pitchFamily="34" charset="0"/>
                <a:buChar char="•"/>
              </a:pPr>
              <a:r>
                <a:rPr lang="en-US" sz="3600" dirty="0">
                  <a:latin typeface="Lato" panose="020F0502020204030203" pitchFamily="34" charset="0"/>
                  <a:cs typeface="Arial" panose="020B0604020202020204" pitchFamily="34" charset="0"/>
                </a:rPr>
                <a:t>Extra nuance that you’re worried about leaving out.</a:t>
              </a:r>
            </a:p>
            <a:p>
              <a:pPr marL="857124" indent="-857124">
                <a:buFont typeface="Arial" panose="020B0604020202020204" pitchFamily="34" charset="0"/>
                <a:buChar char="•"/>
              </a:pPr>
              <a:r>
                <a:rPr lang="en-US" sz="3600" b="1" dirty="0">
                  <a:latin typeface="Lato" panose="020F0502020204030203" pitchFamily="34" charset="0"/>
                  <a:cs typeface="Arial" panose="020B0604020202020204" pitchFamily="34" charset="0"/>
                </a:rPr>
                <a:t>Keep it messy!</a:t>
              </a:r>
              <a:r>
                <a:rPr lang="en-US" sz="3600" dirty="0">
                  <a:latin typeface="Lato" panose="020F0502020204030203" pitchFamily="34" charset="0"/>
                  <a:cs typeface="Arial" panose="020B0604020202020204" pitchFamily="34" charset="0"/>
                </a:rPr>
                <a:t> This section is just for you.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C3F61B32-8F5A-4CA2-B549-F3CD26098007}"/>
                </a:ext>
              </a:extLst>
            </p:cNvPr>
            <p:cNvSpPr txBox="1"/>
            <p:nvPr/>
          </p:nvSpPr>
          <p:spPr>
            <a:xfrm>
              <a:off x="9999408" y="5632392"/>
              <a:ext cx="1566109" cy="3395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301" dirty="0">
                  <a:latin typeface="Lato" panose="020F0502020204030203" pitchFamily="34" charset="0"/>
                  <a:cs typeface="Lato" panose="020F0502020204030203" pitchFamily="34" charset="0"/>
                </a:rPr>
                <a:t>author1, author2, </a:t>
              </a:r>
              <a:br>
                <a:rPr lang="en-US" sz="3301" dirty="0">
                  <a:latin typeface="Lato" panose="020F0502020204030203" pitchFamily="34" charset="0"/>
                  <a:cs typeface="Lato" panose="020F0502020204030203" pitchFamily="34" charset="0"/>
                </a:rPr>
              </a:br>
              <a:r>
                <a:rPr lang="en-US" sz="3301" dirty="0">
                  <a:latin typeface="Lato" panose="020F0502020204030203" pitchFamily="34" charset="0"/>
                  <a:cs typeface="Lato" panose="020F0502020204030203" pitchFamily="34" charset="0"/>
                </a:rPr>
                <a:t>author3, author4, author5, author6, author7, author42</a:t>
              </a:r>
              <a:endParaRPr lang="en-US" sz="3301" b="1" dirty="0">
                <a:latin typeface="Lato" panose="020F0502020204030203" pitchFamily="34" charset="0"/>
                <a:cs typeface="Lato" panose="020F0502020204030203" pitchFamily="34" charset="0"/>
              </a:endParaRPr>
            </a:p>
          </p:txBody>
        </p:sp>
      </p:grpSp>
      <p:sp>
        <p:nvSpPr>
          <p:cNvPr id="23" name="Graphic 18">
            <a:extLst>
              <a:ext uri="{FF2B5EF4-FFF2-40B4-BE49-F238E27FC236}">
                <a16:creationId xmlns:a16="http://schemas.microsoft.com/office/drawing/2014/main" id="{1B355378-8069-4F41-9F33-76FF52B1D680}"/>
              </a:ext>
            </a:extLst>
          </p:cNvPr>
          <p:cNvSpPr/>
          <p:nvPr/>
        </p:nvSpPr>
        <p:spPr>
          <a:xfrm rot="10800000" flipV="1">
            <a:off x="34647342" y="26739754"/>
            <a:ext cx="755341" cy="677926"/>
          </a:xfrm>
          <a:custGeom>
            <a:avLst/>
            <a:gdLst>
              <a:gd name="connsiteX0" fmla="*/ 310594 w 327663"/>
              <a:gd name="connsiteY0" fmla="*/ 219906 h 335196"/>
              <a:gd name="connsiteX1" fmla="*/ 246568 w 327663"/>
              <a:gd name="connsiteY1" fmla="*/ 176217 h 335196"/>
              <a:gd name="connsiteX2" fmla="*/ 212295 w 327663"/>
              <a:gd name="connsiteY2" fmla="*/ 176217 h 335196"/>
              <a:gd name="connsiteX3" fmla="*/ 165217 w 327663"/>
              <a:gd name="connsiteY3" fmla="*/ 189022 h 335196"/>
              <a:gd name="connsiteX4" fmla="*/ 118138 w 327663"/>
              <a:gd name="connsiteY4" fmla="*/ 176217 h 335196"/>
              <a:gd name="connsiteX5" fmla="*/ 83866 w 327663"/>
              <a:gd name="connsiteY5" fmla="*/ 176217 h 335196"/>
              <a:gd name="connsiteX6" fmla="*/ 19839 w 327663"/>
              <a:gd name="connsiteY6" fmla="*/ 219906 h 335196"/>
              <a:gd name="connsiteX7" fmla="*/ 1385 w 327663"/>
              <a:gd name="connsiteY7" fmla="*/ 299750 h 335196"/>
              <a:gd name="connsiteX8" fmla="*/ 165970 w 327663"/>
              <a:gd name="connsiteY8" fmla="*/ 335529 h 335196"/>
              <a:gd name="connsiteX9" fmla="*/ 329802 w 327663"/>
              <a:gd name="connsiteY9" fmla="*/ 299750 h 335196"/>
              <a:gd name="connsiteX10" fmla="*/ 310594 w 327663"/>
              <a:gd name="connsiteY10" fmla="*/ 219906 h 335196"/>
              <a:gd name="connsiteX11" fmla="*/ 165593 w 327663"/>
              <a:gd name="connsiteY11" fmla="*/ 154749 h 335196"/>
              <a:gd name="connsiteX12" fmla="*/ 242425 w 327663"/>
              <a:gd name="connsiteY12" fmla="*/ 77918 h 335196"/>
              <a:gd name="connsiteX13" fmla="*/ 165593 w 327663"/>
              <a:gd name="connsiteY13" fmla="*/ 1086 h 335196"/>
              <a:gd name="connsiteX14" fmla="*/ 88762 w 327663"/>
              <a:gd name="connsiteY14" fmla="*/ 77918 h 335196"/>
              <a:gd name="connsiteX15" fmla="*/ 165593 w 327663"/>
              <a:gd name="connsiteY15" fmla="*/ 154749 h 335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27663" h="335196">
                <a:moveTo>
                  <a:pt x="310594" y="219906"/>
                </a:moveTo>
                <a:cubicBezTo>
                  <a:pt x="287243" y="179983"/>
                  <a:pt x="246568" y="176217"/>
                  <a:pt x="246568" y="176217"/>
                </a:cubicBezTo>
                <a:lnTo>
                  <a:pt x="212295" y="176217"/>
                </a:lnTo>
                <a:cubicBezTo>
                  <a:pt x="198360" y="184126"/>
                  <a:pt x="182541" y="189022"/>
                  <a:pt x="165217" y="189022"/>
                </a:cubicBezTo>
                <a:cubicBezTo>
                  <a:pt x="147892" y="189022"/>
                  <a:pt x="132074" y="184503"/>
                  <a:pt x="118138" y="176217"/>
                </a:cubicBezTo>
                <a:lnTo>
                  <a:pt x="83866" y="176217"/>
                </a:lnTo>
                <a:cubicBezTo>
                  <a:pt x="83866" y="176217"/>
                  <a:pt x="43190" y="179983"/>
                  <a:pt x="19839" y="219906"/>
                </a:cubicBezTo>
                <a:cubicBezTo>
                  <a:pt x="-2758" y="259828"/>
                  <a:pt x="1385" y="299750"/>
                  <a:pt x="1385" y="299750"/>
                </a:cubicBezTo>
                <a:cubicBezTo>
                  <a:pt x="1385" y="299750"/>
                  <a:pt x="37164" y="335529"/>
                  <a:pt x="165970" y="335529"/>
                </a:cubicBezTo>
                <a:cubicBezTo>
                  <a:pt x="294776" y="335529"/>
                  <a:pt x="329802" y="299750"/>
                  <a:pt x="329802" y="299750"/>
                </a:cubicBezTo>
                <a:cubicBezTo>
                  <a:pt x="329802" y="299750"/>
                  <a:pt x="333945" y="259828"/>
                  <a:pt x="310594" y="219906"/>
                </a:cubicBezTo>
                <a:close/>
                <a:moveTo>
                  <a:pt x="165593" y="154749"/>
                </a:moveTo>
                <a:cubicBezTo>
                  <a:pt x="208152" y="154749"/>
                  <a:pt x="242425" y="120477"/>
                  <a:pt x="242425" y="77918"/>
                </a:cubicBezTo>
                <a:cubicBezTo>
                  <a:pt x="242425" y="35359"/>
                  <a:pt x="208152" y="1086"/>
                  <a:pt x="165593" y="1086"/>
                </a:cubicBezTo>
                <a:cubicBezTo>
                  <a:pt x="123035" y="1086"/>
                  <a:pt x="88762" y="35736"/>
                  <a:pt x="88762" y="77918"/>
                </a:cubicBezTo>
                <a:cubicBezTo>
                  <a:pt x="88762" y="120477"/>
                  <a:pt x="123035" y="154749"/>
                  <a:pt x="165593" y="154749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 w="366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35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25846" y="30357665"/>
            <a:ext cx="8692718" cy="1905573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12762990" y="21328929"/>
            <a:ext cx="95671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800" dirty="0"/>
              <a:t>Consider adding a QR code that can link to supplementary information</a:t>
            </a:r>
          </a:p>
        </p:txBody>
      </p:sp>
    </p:spTree>
    <p:extLst>
      <p:ext uri="{BB962C8B-B14F-4D97-AF65-F5344CB8AC3E}">
        <p14:creationId xmlns:p14="http://schemas.microsoft.com/office/powerpoint/2010/main" val="16631165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9389747" y="0"/>
            <a:ext cx="24885036" cy="329184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29184" tIns="164592" rIns="329184" bIns="16459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7994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DDC4359A-7BBB-495A-96DE-65574C0C88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50650" y="8029870"/>
            <a:ext cx="22106290" cy="9363719"/>
          </a:xfrm>
        </p:spPr>
        <p:txBody>
          <a:bodyPr anchor="t">
            <a:noAutofit/>
          </a:bodyPr>
          <a:lstStyle/>
          <a:p>
            <a:pPr algn="l">
              <a:lnSpc>
                <a:spcPct val="150000"/>
              </a:lnSpc>
            </a:pPr>
            <a:r>
              <a:rPr lang="en-US" sz="10422" b="1" dirty="0">
                <a:solidFill>
                  <a:schemeClr val="bg1"/>
                </a:solidFill>
                <a:latin typeface="Lato Black" panose="020F0A02020204030203" pitchFamily="34" charset="0"/>
                <a:ea typeface="Roboto" panose="02000000000000000000" pitchFamily="2" charset="0"/>
                <a:cs typeface="Arial" panose="020B0604020202020204" pitchFamily="34" charset="0"/>
              </a:rPr>
              <a:t>Main finding goes here</a:t>
            </a:r>
            <a:r>
              <a:rPr lang="en-US" sz="10422" dirty="0">
                <a:solidFill>
                  <a:schemeClr val="bg1"/>
                </a:solidFill>
                <a:latin typeface="Lato" panose="020F0502020204030203" pitchFamily="34" charset="0"/>
                <a:ea typeface="Roboto" panose="02000000000000000000" pitchFamily="2" charset="0"/>
                <a:cs typeface="Arial" panose="020B0604020202020204" pitchFamily="34" charset="0"/>
              </a:rPr>
              <a:t>, translated into </a:t>
            </a:r>
            <a:r>
              <a:rPr lang="en-US" sz="10422" dirty="0">
                <a:solidFill>
                  <a:schemeClr val="bg1"/>
                </a:solidFill>
                <a:latin typeface="Lato Black" panose="020F0A02020204030203" pitchFamily="34" charset="0"/>
                <a:ea typeface="Roboto" panose="02000000000000000000" pitchFamily="2" charset="0"/>
                <a:cs typeface="Arial" panose="020B0604020202020204" pitchFamily="34" charset="0"/>
              </a:rPr>
              <a:t>plain English</a:t>
            </a:r>
            <a:r>
              <a:rPr lang="en-US" sz="10422" dirty="0">
                <a:solidFill>
                  <a:schemeClr val="bg1"/>
                </a:solidFill>
                <a:latin typeface="Lato" panose="020F0502020204030203" pitchFamily="34" charset="0"/>
                <a:ea typeface="Roboto" panose="02000000000000000000" pitchFamily="2" charset="0"/>
                <a:cs typeface="Arial" panose="020B0604020202020204" pitchFamily="34" charset="0"/>
              </a:rPr>
              <a:t>. </a:t>
            </a:r>
            <a:r>
              <a:rPr lang="en-US" sz="10422" dirty="0">
                <a:solidFill>
                  <a:schemeClr val="bg1"/>
                </a:solidFill>
                <a:latin typeface="Lato Black" panose="020F0A02020204030203" pitchFamily="34" charset="0"/>
                <a:ea typeface="Roboto" panose="02000000000000000000" pitchFamily="2" charset="0"/>
                <a:cs typeface="Arial" panose="020B0604020202020204" pitchFamily="34" charset="0"/>
              </a:rPr>
              <a:t>Emphasize</a:t>
            </a:r>
            <a:r>
              <a:rPr lang="en-US" sz="10422" dirty="0">
                <a:solidFill>
                  <a:schemeClr val="bg1"/>
                </a:solidFill>
                <a:latin typeface="Lato" panose="020F0502020204030203" pitchFamily="34" charset="0"/>
                <a:ea typeface="Roboto" panose="02000000000000000000" pitchFamily="2" charset="0"/>
                <a:cs typeface="Arial" panose="020B0604020202020204" pitchFamily="34" charset="0"/>
              </a:rPr>
              <a:t> the important words.</a:t>
            </a:r>
          </a:p>
        </p:txBody>
      </p:sp>
      <p:sp>
        <p:nvSpPr>
          <p:cNvPr id="9" name="Graphic 7">
            <a:extLst>
              <a:ext uri="{FF2B5EF4-FFF2-40B4-BE49-F238E27FC236}">
                <a16:creationId xmlns:a16="http://schemas.microsoft.com/office/drawing/2014/main" id="{9914F9AF-0FB9-4924-8DCA-B46EEB713FE9}"/>
              </a:ext>
            </a:extLst>
          </p:cNvPr>
          <p:cNvSpPr/>
          <p:nvPr/>
        </p:nvSpPr>
        <p:spPr>
          <a:xfrm>
            <a:off x="18219628" y="24432693"/>
            <a:ext cx="942603" cy="1630447"/>
          </a:xfrm>
          <a:custGeom>
            <a:avLst/>
            <a:gdLst>
              <a:gd name="connsiteX0" fmla="*/ 321256 w 2089376"/>
              <a:gd name="connsiteY0" fmla="*/ 0 h 3614056"/>
              <a:gd name="connsiteX1" fmla="*/ 0 w 2089376"/>
              <a:gd name="connsiteY1" fmla="*/ 321256 h 3614056"/>
              <a:gd name="connsiteX2" fmla="*/ 0 w 2089376"/>
              <a:gd name="connsiteY2" fmla="*/ 3292801 h 3614056"/>
              <a:gd name="connsiteX3" fmla="*/ 321256 w 2089376"/>
              <a:gd name="connsiteY3" fmla="*/ 3614057 h 3614056"/>
              <a:gd name="connsiteX4" fmla="*/ 1815047 w 2089376"/>
              <a:gd name="connsiteY4" fmla="*/ 3614057 h 3614056"/>
              <a:gd name="connsiteX5" fmla="*/ 2136303 w 2089376"/>
              <a:gd name="connsiteY5" fmla="*/ 3292801 h 3614056"/>
              <a:gd name="connsiteX6" fmla="*/ 2136303 w 2089376"/>
              <a:gd name="connsiteY6" fmla="*/ 321256 h 3614056"/>
              <a:gd name="connsiteX7" fmla="*/ 1815047 w 2089376"/>
              <a:gd name="connsiteY7" fmla="*/ 0 h 3614056"/>
              <a:gd name="connsiteX8" fmla="*/ 321256 w 2089376"/>
              <a:gd name="connsiteY8" fmla="*/ 0 h 3614056"/>
              <a:gd name="connsiteX9" fmla="*/ 889115 w 2089376"/>
              <a:gd name="connsiteY9" fmla="*/ 309397 h 3614056"/>
              <a:gd name="connsiteX10" fmla="*/ 1247302 w 2089376"/>
              <a:gd name="connsiteY10" fmla="*/ 309397 h 3614056"/>
              <a:gd name="connsiteX11" fmla="*/ 1289936 w 2089376"/>
              <a:gd name="connsiteY11" fmla="*/ 369650 h 3614056"/>
              <a:gd name="connsiteX12" fmla="*/ 1247302 w 2089376"/>
              <a:gd name="connsiteY12" fmla="*/ 429903 h 3614056"/>
              <a:gd name="connsiteX13" fmla="*/ 889115 w 2089376"/>
              <a:gd name="connsiteY13" fmla="*/ 429903 h 3614056"/>
              <a:gd name="connsiteX14" fmla="*/ 846480 w 2089376"/>
              <a:gd name="connsiteY14" fmla="*/ 369650 h 3614056"/>
              <a:gd name="connsiteX15" fmla="*/ 889115 w 2089376"/>
              <a:gd name="connsiteY15" fmla="*/ 309397 h 3614056"/>
              <a:gd name="connsiteX16" fmla="*/ 176468 w 2089376"/>
              <a:gd name="connsiteY16" fmla="*/ 738905 h 3614056"/>
              <a:gd name="connsiteX17" fmla="*/ 1959892 w 2089376"/>
              <a:gd name="connsiteY17" fmla="*/ 738905 h 3614056"/>
              <a:gd name="connsiteX18" fmla="*/ 1959892 w 2089376"/>
              <a:gd name="connsiteY18" fmla="*/ 2875208 h 3614056"/>
              <a:gd name="connsiteX19" fmla="*/ 176468 w 2089376"/>
              <a:gd name="connsiteY19" fmla="*/ 2875208 h 3614056"/>
              <a:gd name="connsiteX20" fmla="*/ 176468 w 2089376"/>
              <a:gd name="connsiteY20" fmla="*/ 738905 h 3614056"/>
              <a:gd name="connsiteX21" fmla="*/ 1068180 w 2089376"/>
              <a:gd name="connsiteY21" fmla="*/ 3045747 h 3614056"/>
              <a:gd name="connsiteX22" fmla="*/ 1068180 w 2089376"/>
              <a:gd name="connsiteY22" fmla="*/ 3045747 h 3614056"/>
              <a:gd name="connsiteX23" fmla="*/ 1267066 w 2089376"/>
              <a:gd name="connsiteY23" fmla="*/ 3244633 h 3614056"/>
              <a:gd name="connsiteX24" fmla="*/ 1267066 w 2089376"/>
              <a:gd name="connsiteY24" fmla="*/ 3244633 h 3614056"/>
              <a:gd name="connsiteX25" fmla="*/ 1267066 w 2089376"/>
              <a:gd name="connsiteY25" fmla="*/ 3244633 h 3614056"/>
              <a:gd name="connsiteX26" fmla="*/ 1267066 w 2089376"/>
              <a:gd name="connsiteY26" fmla="*/ 3244633 h 3614056"/>
              <a:gd name="connsiteX27" fmla="*/ 1068180 w 2089376"/>
              <a:gd name="connsiteY27" fmla="*/ 3443519 h 3614056"/>
              <a:gd name="connsiteX28" fmla="*/ 1068180 w 2089376"/>
              <a:gd name="connsiteY28" fmla="*/ 3443519 h 3614056"/>
              <a:gd name="connsiteX29" fmla="*/ 1068180 w 2089376"/>
              <a:gd name="connsiteY29" fmla="*/ 3443519 h 3614056"/>
              <a:gd name="connsiteX30" fmla="*/ 1068180 w 2089376"/>
              <a:gd name="connsiteY30" fmla="*/ 3443519 h 3614056"/>
              <a:gd name="connsiteX31" fmla="*/ 869294 w 2089376"/>
              <a:gd name="connsiteY31" fmla="*/ 3244633 h 3614056"/>
              <a:gd name="connsiteX32" fmla="*/ 869294 w 2089376"/>
              <a:gd name="connsiteY32" fmla="*/ 3244633 h 3614056"/>
              <a:gd name="connsiteX33" fmla="*/ 869294 w 2089376"/>
              <a:gd name="connsiteY33" fmla="*/ 3244633 h 3614056"/>
              <a:gd name="connsiteX34" fmla="*/ 869294 w 2089376"/>
              <a:gd name="connsiteY34" fmla="*/ 3244633 h 3614056"/>
              <a:gd name="connsiteX35" fmla="*/ 1068180 w 2089376"/>
              <a:gd name="connsiteY35" fmla="*/ 3045747 h 3614056"/>
              <a:gd name="connsiteX36" fmla="*/ 1068180 w 2089376"/>
              <a:gd name="connsiteY36" fmla="*/ 3045747 h 3614056"/>
              <a:gd name="connsiteX37" fmla="*/ 1068180 w 2089376"/>
              <a:gd name="connsiteY37" fmla="*/ 3045747 h 36140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2089376" h="3614056">
                <a:moveTo>
                  <a:pt x="321256" y="0"/>
                </a:moveTo>
                <a:cubicBezTo>
                  <a:pt x="144562" y="0"/>
                  <a:pt x="0" y="144562"/>
                  <a:pt x="0" y="321256"/>
                </a:cubicBezTo>
                <a:lnTo>
                  <a:pt x="0" y="3292801"/>
                </a:lnTo>
                <a:cubicBezTo>
                  <a:pt x="0" y="3469495"/>
                  <a:pt x="144562" y="3614057"/>
                  <a:pt x="321256" y="3614057"/>
                </a:cubicBezTo>
                <a:lnTo>
                  <a:pt x="1815047" y="3614057"/>
                </a:lnTo>
                <a:cubicBezTo>
                  <a:pt x="1991741" y="3614057"/>
                  <a:pt x="2136303" y="3469495"/>
                  <a:pt x="2136303" y="3292801"/>
                </a:cubicBezTo>
                <a:lnTo>
                  <a:pt x="2136303" y="321256"/>
                </a:lnTo>
                <a:cubicBezTo>
                  <a:pt x="2136303" y="144562"/>
                  <a:pt x="1991741" y="0"/>
                  <a:pt x="1815047" y="0"/>
                </a:cubicBezTo>
                <a:lnTo>
                  <a:pt x="321256" y="0"/>
                </a:lnTo>
                <a:close/>
                <a:moveTo>
                  <a:pt x="889115" y="309397"/>
                </a:moveTo>
                <a:lnTo>
                  <a:pt x="1247302" y="309397"/>
                </a:lnTo>
                <a:cubicBezTo>
                  <a:pt x="1270849" y="309397"/>
                  <a:pt x="1289936" y="336390"/>
                  <a:pt x="1289936" y="369650"/>
                </a:cubicBezTo>
                <a:cubicBezTo>
                  <a:pt x="1289936" y="402911"/>
                  <a:pt x="1270849" y="429903"/>
                  <a:pt x="1247302" y="429903"/>
                </a:cubicBezTo>
                <a:lnTo>
                  <a:pt x="889115" y="429903"/>
                </a:lnTo>
                <a:cubicBezTo>
                  <a:pt x="865567" y="429903"/>
                  <a:pt x="846480" y="402911"/>
                  <a:pt x="846480" y="369650"/>
                </a:cubicBezTo>
                <a:cubicBezTo>
                  <a:pt x="846480" y="336390"/>
                  <a:pt x="865567" y="309397"/>
                  <a:pt x="889115" y="309397"/>
                </a:cubicBezTo>
                <a:close/>
                <a:moveTo>
                  <a:pt x="176468" y="738905"/>
                </a:moveTo>
                <a:lnTo>
                  <a:pt x="1959892" y="738905"/>
                </a:lnTo>
                <a:lnTo>
                  <a:pt x="1959892" y="2875208"/>
                </a:lnTo>
                <a:lnTo>
                  <a:pt x="176468" y="2875208"/>
                </a:lnTo>
                <a:lnTo>
                  <a:pt x="176468" y="738905"/>
                </a:lnTo>
                <a:close/>
                <a:moveTo>
                  <a:pt x="1068180" y="3045747"/>
                </a:moveTo>
                <a:cubicBezTo>
                  <a:pt x="1068180" y="3045747"/>
                  <a:pt x="1068180" y="3045747"/>
                  <a:pt x="1068180" y="3045747"/>
                </a:cubicBezTo>
                <a:cubicBezTo>
                  <a:pt x="1178013" y="3045747"/>
                  <a:pt x="1267066" y="3134799"/>
                  <a:pt x="1267066" y="3244633"/>
                </a:cubicBezTo>
                <a:cubicBezTo>
                  <a:pt x="1267066" y="3244633"/>
                  <a:pt x="1267066" y="3244633"/>
                  <a:pt x="1267066" y="3244633"/>
                </a:cubicBezTo>
                <a:lnTo>
                  <a:pt x="1267066" y="3244633"/>
                </a:lnTo>
                <a:cubicBezTo>
                  <a:pt x="1267066" y="3244633"/>
                  <a:pt x="1267066" y="3244633"/>
                  <a:pt x="1267066" y="3244633"/>
                </a:cubicBezTo>
                <a:cubicBezTo>
                  <a:pt x="1267066" y="3354466"/>
                  <a:pt x="1178013" y="3443519"/>
                  <a:pt x="1068180" y="3443519"/>
                </a:cubicBezTo>
                <a:cubicBezTo>
                  <a:pt x="1068180" y="3443519"/>
                  <a:pt x="1068180" y="3443519"/>
                  <a:pt x="1068180" y="3443519"/>
                </a:cubicBezTo>
                <a:lnTo>
                  <a:pt x="1068180" y="3443519"/>
                </a:lnTo>
                <a:cubicBezTo>
                  <a:pt x="1068180" y="3443519"/>
                  <a:pt x="1068180" y="3443519"/>
                  <a:pt x="1068180" y="3443519"/>
                </a:cubicBezTo>
                <a:cubicBezTo>
                  <a:pt x="958346" y="3443519"/>
                  <a:pt x="869294" y="3354466"/>
                  <a:pt x="869294" y="3244633"/>
                </a:cubicBezTo>
                <a:cubicBezTo>
                  <a:pt x="869294" y="3244633"/>
                  <a:pt x="869294" y="3244633"/>
                  <a:pt x="869294" y="3244633"/>
                </a:cubicBezTo>
                <a:lnTo>
                  <a:pt x="869294" y="3244633"/>
                </a:lnTo>
                <a:cubicBezTo>
                  <a:pt x="869294" y="3244633"/>
                  <a:pt x="869294" y="3244633"/>
                  <a:pt x="869294" y="3244633"/>
                </a:cubicBezTo>
                <a:cubicBezTo>
                  <a:pt x="869294" y="3134799"/>
                  <a:pt x="958346" y="3045747"/>
                  <a:pt x="1068180" y="3045747"/>
                </a:cubicBezTo>
                <a:cubicBezTo>
                  <a:pt x="1068180" y="3045747"/>
                  <a:pt x="1068180" y="3045747"/>
                  <a:pt x="1068180" y="3045747"/>
                </a:cubicBezTo>
                <a:lnTo>
                  <a:pt x="1068180" y="3045747"/>
                </a:lnTo>
                <a:close/>
              </a:path>
            </a:pathLst>
          </a:custGeom>
          <a:solidFill>
            <a:schemeClr val="tx1"/>
          </a:solidFill>
          <a:ln w="56406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35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15520EB-0F65-403D-A973-B17B2A4C2E9D}"/>
              </a:ext>
            </a:extLst>
          </p:cNvPr>
          <p:cNvSpPr txBox="1"/>
          <p:nvPr/>
        </p:nvSpPr>
        <p:spPr>
          <a:xfrm>
            <a:off x="19480354" y="24506897"/>
            <a:ext cx="60580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Lato Black" panose="020F0A02020204030203" pitchFamily="34" charset="0"/>
                <a:cs typeface="Arial" panose="020B0604020202020204" pitchFamily="34" charset="0"/>
              </a:rPr>
              <a:t>Take a picture</a:t>
            </a:r>
            <a:r>
              <a:rPr lang="en-US" sz="3600" dirty="0">
                <a:latin typeface="Lato" panose="020F0502020204030203" pitchFamily="34" charset="0"/>
                <a:cs typeface="Arial" panose="020B0604020202020204" pitchFamily="34" charset="0"/>
              </a:rPr>
              <a:t> to </a:t>
            </a:r>
            <a:br>
              <a:rPr lang="en-US" sz="3600" dirty="0">
                <a:latin typeface="Lato" panose="020F0502020204030203" pitchFamily="34" charset="0"/>
                <a:cs typeface="Arial" panose="020B0604020202020204" pitchFamily="34" charset="0"/>
              </a:rPr>
            </a:br>
            <a:r>
              <a:rPr lang="en-US" sz="3600" dirty="0">
                <a:latin typeface="Lato Black" panose="020F0A02020204030203" pitchFamily="34" charset="0"/>
                <a:cs typeface="Arial" panose="020B0604020202020204" pitchFamily="34" charset="0"/>
              </a:rPr>
              <a:t>download</a:t>
            </a:r>
            <a:r>
              <a:rPr lang="en-US" sz="3600" dirty="0">
                <a:latin typeface="Lato" panose="020F0502020204030203" pitchFamily="34" charset="0"/>
                <a:cs typeface="Arial" panose="020B0604020202020204" pitchFamily="34" charset="0"/>
              </a:rPr>
              <a:t> the</a:t>
            </a:r>
            <a:r>
              <a:rPr lang="en-US" sz="3600" b="1" dirty="0">
                <a:latin typeface="Lato" panose="020F0502020204030203" pitchFamily="34" charset="0"/>
                <a:cs typeface="Arial" panose="020B0604020202020204" pitchFamily="34" charset="0"/>
              </a:rPr>
              <a:t> </a:t>
            </a:r>
            <a:r>
              <a:rPr lang="en-US" sz="3600" dirty="0">
                <a:latin typeface="Lato Black" panose="020F0A02020204030203" pitchFamily="34" charset="0"/>
                <a:cs typeface="Arial" panose="020B0604020202020204" pitchFamily="34" charset="0"/>
              </a:rPr>
              <a:t>full paper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32B70FBA-A2DF-453C-9792-CA6E8DB0D343}"/>
              </a:ext>
            </a:extLst>
          </p:cNvPr>
          <p:cNvCxnSpPr>
            <a:cxnSpLocks/>
          </p:cNvCxnSpPr>
          <p:nvPr/>
        </p:nvCxnSpPr>
        <p:spPr>
          <a:xfrm flipH="1">
            <a:off x="17174749" y="25187414"/>
            <a:ext cx="973098" cy="0"/>
          </a:xfrm>
          <a:prstGeom prst="straightConnector1">
            <a:avLst/>
          </a:prstGeom>
          <a:ln w="66675">
            <a:solidFill>
              <a:schemeClr val="tx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Graphic 25">
            <a:extLst>
              <a:ext uri="{FF2B5EF4-FFF2-40B4-BE49-F238E27FC236}">
                <a16:creationId xmlns:a16="http://schemas.microsoft.com/office/drawing/2014/main" id="{3F6FAB3B-B12A-4813-B623-754F8AAB000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3031589" y="23436551"/>
            <a:ext cx="3861778" cy="3861778"/>
          </a:xfrm>
          <a:prstGeom prst="rect">
            <a:avLst/>
          </a:prstGeom>
        </p:spPr>
      </p:pic>
      <p:sp>
        <p:nvSpPr>
          <p:cNvPr id="17" name="Graphic 18">
            <a:extLst>
              <a:ext uri="{FF2B5EF4-FFF2-40B4-BE49-F238E27FC236}">
                <a16:creationId xmlns:a16="http://schemas.microsoft.com/office/drawing/2014/main" id="{C1210836-80D5-470E-883D-041B85957069}"/>
              </a:ext>
            </a:extLst>
          </p:cNvPr>
          <p:cNvSpPr/>
          <p:nvPr/>
        </p:nvSpPr>
        <p:spPr>
          <a:xfrm>
            <a:off x="3869889" y="6055645"/>
            <a:ext cx="270324" cy="251399"/>
          </a:xfrm>
          <a:custGeom>
            <a:avLst/>
            <a:gdLst>
              <a:gd name="connsiteX0" fmla="*/ 310594 w 327663"/>
              <a:gd name="connsiteY0" fmla="*/ 219906 h 335196"/>
              <a:gd name="connsiteX1" fmla="*/ 246568 w 327663"/>
              <a:gd name="connsiteY1" fmla="*/ 176217 h 335196"/>
              <a:gd name="connsiteX2" fmla="*/ 212295 w 327663"/>
              <a:gd name="connsiteY2" fmla="*/ 176217 h 335196"/>
              <a:gd name="connsiteX3" fmla="*/ 165217 w 327663"/>
              <a:gd name="connsiteY3" fmla="*/ 189022 h 335196"/>
              <a:gd name="connsiteX4" fmla="*/ 118138 w 327663"/>
              <a:gd name="connsiteY4" fmla="*/ 176217 h 335196"/>
              <a:gd name="connsiteX5" fmla="*/ 83866 w 327663"/>
              <a:gd name="connsiteY5" fmla="*/ 176217 h 335196"/>
              <a:gd name="connsiteX6" fmla="*/ 19839 w 327663"/>
              <a:gd name="connsiteY6" fmla="*/ 219906 h 335196"/>
              <a:gd name="connsiteX7" fmla="*/ 1385 w 327663"/>
              <a:gd name="connsiteY7" fmla="*/ 299750 h 335196"/>
              <a:gd name="connsiteX8" fmla="*/ 165970 w 327663"/>
              <a:gd name="connsiteY8" fmla="*/ 335529 h 335196"/>
              <a:gd name="connsiteX9" fmla="*/ 329802 w 327663"/>
              <a:gd name="connsiteY9" fmla="*/ 299750 h 335196"/>
              <a:gd name="connsiteX10" fmla="*/ 310594 w 327663"/>
              <a:gd name="connsiteY10" fmla="*/ 219906 h 335196"/>
              <a:gd name="connsiteX11" fmla="*/ 165593 w 327663"/>
              <a:gd name="connsiteY11" fmla="*/ 154749 h 335196"/>
              <a:gd name="connsiteX12" fmla="*/ 242425 w 327663"/>
              <a:gd name="connsiteY12" fmla="*/ 77918 h 335196"/>
              <a:gd name="connsiteX13" fmla="*/ 165593 w 327663"/>
              <a:gd name="connsiteY13" fmla="*/ 1086 h 335196"/>
              <a:gd name="connsiteX14" fmla="*/ 88762 w 327663"/>
              <a:gd name="connsiteY14" fmla="*/ 77918 h 335196"/>
              <a:gd name="connsiteX15" fmla="*/ 165593 w 327663"/>
              <a:gd name="connsiteY15" fmla="*/ 154749 h 335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27663" h="335196">
                <a:moveTo>
                  <a:pt x="310594" y="219906"/>
                </a:moveTo>
                <a:cubicBezTo>
                  <a:pt x="287243" y="179983"/>
                  <a:pt x="246568" y="176217"/>
                  <a:pt x="246568" y="176217"/>
                </a:cubicBezTo>
                <a:lnTo>
                  <a:pt x="212295" y="176217"/>
                </a:lnTo>
                <a:cubicBezTo>
                  <a:pt x="198360" y="184126"/>
                  <a:pt x="182541" y="189022"/>
                  <a:pt x="165217" y="189022"/>
                </a:cubicBezTo>
                <a:cubicBezTo>
                  <a:pt x="147892" y="189022"/>
                  <a:pt x="132074" y="184503"/>
                  <a:pt x="118138" y="176217"/>
                </a:cubicBezTo>
                <a:lnTo>
                  <a:pt x="83866" y="176217"/>
                </a:lnTo>
                <a:cubicBezTo>
                  <a:pt x="83866" y="176217"/>
                  <a:pt x="43190" y="179983"/>
                  <a:pt x="19839" y="219906"/>
                </a:cubicBezTo>
                <a:cubicBezTo>
                  <a:pt x="-2758" y="259828"/>
                  <a:pt x="1385" y="299750"/>
                  <a:pt x="1385" y="299750"/>
                </a:cubicBezTo>
                <a:cubicBezTo>
                  <a:pt x="1385" y="299750"/>
                  <a:pt x="37164" y="335529"/>
                  <a:pt x="165970" y="335529"/>
                </a:cubicBezTo>
                <a:cubicBezTo>
                  <a:pt x="294776" y="335529"/>
                  <a:pt x="329802" y="299750"/>
                  <a:pt x="329802" y="299750"/>
                </a:cubicBezTo>
                <a:cubicBezTo>
                  <a:pt x="329802" y="299750"/>
                  <a:pt x="333945" y="259828"/>
                  <a:pt x="310594" y="219906"/>
                </a:cubicBezTo>
                <a:close/>
                <a:moveTo>
                  <a:pt x="165593" y="154749"/>
                </a:moveTo>
                <a:cubicBezTo>
                  <a:pt x="208152" y="154749"/>
                  <a:pt x="242425" y="120477"/>
                  <a:pt x="242425" y="77918"/>
                </a:cubicBezTo>
                <a:cubicBezTo>
                  <a:pt x="242425" y="35359"/>
                  <a:pt x="208152" y="1086"/>
                  <a:pt x="165593" y="1086"/>
                </a:cubicBezTo>
                <a:cubicBezTo>
                  <a:pt x="123035" y="1086"/>
                  <a:pt x="88762" y="35736"/>
                  <a:pt x="88762" y="77918"/>
                </a:cubicBezTo>
                <a:cubicBezTo>
                  <a:pt x="88762" y="120477"/>
                  <a:pt x="123035" y="154749"/>
                  <a:pt x="165593" y="154749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 w="366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35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0C5B857-0E51-4898-BAEF-B471D5E63813}"/>
              </a:ext>
            </a:extLst>
          </p:cNvPr>
          <p:cNvSpPr/>
          <p:nvPr/>
        </p:nvSpPr>
        <p:spPr>
          <a:xfrm>
            <a:off x="2" y="0"/>
            <a:ext cx="9317963" cy="32918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350" b="1" i="1" dirty="0">
                <a:latin typeface="Lato" panose="020F0502020204030203" pitchFamily="34" charset="0"/>
                <a:cs typeface="Lato" panose="020F0502020204030203" pitchFamily="34" charset="0"/>
              </a:rPr>
              <a:t>Non-Cognitive Predictors of Student Success:</a:t>
            </a:r>
            <a:br>
              <a:rPr lang="en-US" sz="1350" i="1" dirty="0">
                <a:latin typeface="Lato" panose="020F0502020204030203" pitchFamily="34" charset="0"/>
                <a:cs typeface="Lato" panose="020F0502020204030203" pitchFamily="34" charset="0"/>
              </a:rPr>
            </a:br>
            <a:r>
              <a:rPr lang="en-US" sz="1350" i="1" dirty="0">
                <a:latin typeface="Lato" panose="020F0502020204030203" pitchFamily="34" charset="0"/>
                <a:cs typeface="Lato" panose="020F0502020204030203" pitchFamily="34" charset="0"/>
              </a:rPr>
              <a:t>A Predictive Validity Comparison Between Domestic and International Students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1068646" y="1143000"/>
            <a:ext cx="7172993" cy="16730147"/>
            <a:chOff x="1074970" y="107974"/>
            <a:chExt cx="1992498" cy="3718617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8E35B311-3C19-412C-ADE6-EB2E4158F366}"/>
                </a:ext>
              </a:extLst>
            </p:cNvPr>
            <p:cNvSpPr txBox="1"/>
            <p:nvPr/>
          </p:nvSpPr>
          <p:spPr>
            <a:xfrm>
              <a:off x="1074970" y="892454"/>
              <a:ext cx="1992498" cy="29341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en-US" sz="2700" b="1" dirty="0">
                  <a:latin typeface="Lato Black" panose="020F0A02020204030203" pitchFamily="34" charset="0"/>
                  <a:cs typeface="Arial" panose="020B0604020202020204" pitchFamily="34" charset="0"/>
                </a:rPr>
                <a:t>INTRO: </a:t>
              </a:r>
            </a:p>
            <a:p>
              <a:pPr marL="428560" indent="-428560">
                <a:lnSpc>
                  <a:spcPct val="120000"/>
                </a:lnSpc>
                <a:buFont typeface="Arial" panose="020B0604020202020204" pitchFamily="34" charset="0"/>
                <a:buChar char="•"/>
              </a:pPr>
              <a:r>
                <a:rPr lang="en-US" sz="2700" b="1" dirty="0">
                  <a:latin typeface="Lato" panose="020F0502020204030203" pitchFamily="34" charset="0"/>
                  <a:cs typeface="Arial" panose="020B0604020202020204" pitchFamily="34" charset="0"/>
                </a:rPr>
                <a:t>Who cares?</a:t>
              </a:r>
              <a:r>
                <a:rPr lang="en-US" sz="2700" dirty="0">
                  <a:latin typeface="Lato" panose="020F0502020204030203" pitchFamily="34" charset="0"/>
                  <a:cs typeface="Arial" panose="020B0604020202020204" pitchFamily="34" charset="0"/>
                </a:rPr>
                <a:t> Explain why your study matters in the fastest, most brutal way possible (feel free to add graphics!).</a:t>
              </a:r>
              <a:endParaRPr lang="en-US" sz="2700" b="1" dirty="0">
                <a:latin typeface="Lato" panose="020F0502020204030203" pitchFamily="34" charset="0"/>
                <a:cs typeface="Arial" panose="020B0604020202020204" pitchFamily="34" charset="0"/>
              </a:endParaRPr>
            </a:p>
            <a:p>
              <a:pPr>
                <a:lnSpc>
                  <a:spcPct val="120000"/>
                </a:lnSpc>
              </a:pPr>
              <a:endParaRPr lang="en-US" sz="2700" b="1" dirty="0">
                <a:latin typeface="Lato" panose="020F0502020204030203" pitchFamily="34" charset="0"/>
                <a:cs typeface="Arial" panose="020B0604020202020204" pitchFamily="34" charset="0"/>
              </a:endParaRPr>
            </a:p>
            <a:p>
              <a:pPr>
                <a:lnSpc>
                  <a:spcPct val="120000"/>
                </a:lnSpc>
              </a:pPr>
              <a:endParaRPr lang="en-US" sz="2700" b="1" dirty="0">
                <a:latin typeface="Lato" panose="020F0502020204030203" pitchFamily="34" charset="0"/>
                <a:cs typeface="Arial" panose="020B0604020202020204" pitchFamily="34" charset="0"/>
              </a:endParaRPr>
            </a:p>
            <a:p>
              <a:pPr>
                <a:lnSpc>
                  <a:spcPct val="120000"/>
                </a:lnSpc>
              </a:pPr>
              <a:r>
                <a:rPr lang="en-US" sz="2700" b="1" dirty="0">
                  <a:solidFill>
                    <a:srgbClr val="8C1616"/>
                  </a:solidFill>
                  <a:latin typeface="Lato Black" panose="020F0A02020204030203" pitchFamily="34" charset="0"/>
                  <a:cs typeface="Arial" panose="020B0604020202020204" pitchFamily="34" charset="0"/>
                </a:rPr>
                <a:t>METHODS</a:t>
              </a:r>
            </a:p>
            <a:p>
              <a:pPr marL="557129" indent="-557129">
                <a:lnSpc>
                  <a:spcPct val="120000"/>
                </a:lnSpc>
                <a:buFont typeface="+mj-lt"/>
                <a:buAutoNum type="arabicPeriod"/>
              </a:pPr>
              <a:r>
                <a:rPr lang="en-US" sz="2700" dirty="0">
                  <a:latin typeface="Lato" panose="020F0502020204030203" pitchFamily="34" charset="0"/>
                  <a:cs typeface="Arial" panose="020B0604020202020204" pitchFamily="34" charset="0"/>
                </a:rPr>
                <a:t>How did you find this?</a:t>
              </a:r>
            </a:p>
            <a:p>
              <a:pPr marL="557129" indent="-557129">
                <a:lnSpc>
                  <a:spcPct val="120000"/>
                </a:lnSpc>
                <a:buFont typeface="+mj-lt"/>
                <a:buAutoNum type="arabicPeriod"/>
              </a:pPr>
              <a:r>
                <a:rPr lang="en-US" sz="2700" dirty="0">
                  <a:latin typeface="Lato" panose="020F0502020204030203" pitchFamily="34" charset="0"/>
                  <a:cs typeface="Arial" panose="020B0604020202020204" pitchFamily="34" charset="0"/>
                </a:rPr>
                <a:t>Collected [what] from [population]</a:t>
              </a:r>
            </a:p>
            <a:p>
              <a:pPr marL="557129" indent="-557129">
                <a:lnSpc>
                  <a:spcPct val="120000"/>
                </a:lnSpc>
                <a:buFont typeface="+mj-lt"/>
                <a:buAutoNum type="arabicPeriod"/>
              </a:pPr>
              <a:r>
                <a:rPr lang="en-US" sz="2700" dirty="0">
                  <a:latin typeface="Lato" panose="020F0502020204030203" pitchFamily="34" charset="0"/>
                  <a:cs typeface="Arial" panose="020B0604020202020204" pitchFamily="34" charset="0"/>
                </a:rPr>
                <a:t>How you tested it.</a:t>
              </a:r>
            </a:p>
            <a:p>
              <a:pPr marL="557129" indent="-557129">
                <a:lnSpc>
                  <a:spcPct val="120000"/>
                </a:lnSpc>
                <a:buFont typeface="+mj-lt"/>
                <a:buAutoNum type="arabicPeriod"/>
              </a:pPr>
              <a:r>
                <a:rPr lang="en-US" sz="2700" b="1" dirty="0">
                  <a:latin typeface="Lato" panose="020F0502020204030203" pitchFamily="34" charset="0"/>
                  <a:cs typeface="Arial" panose="020B0604020202020204" pitchFamily="34" charset="0"/>
                </a:rPr>
                <a:t>Illustrate your methods if you can!</a:t>
              </a:r>
            </a:p>
            <a:p>
              <a:pPr>
                <a:lnSpc>
                  <a:spcPct val="120000"/>
                </a:lnSpc>
              </a:pPr>
              <a:endParaRPr lang="en-US" sz="2700" b="1" dirty="0">
                <a:latin typeface="Lato" panose="020F0502020204030203" pitchFamily="34" charset="0"/>
                <a:cs typeface="Arial" panose="020B0604020202020204" pitchFamily="34" charset="0"/>
              </a:endParaRPr>
            </a:p>
            <a:p>
              <a:pPr>
                <a:lnSpc>
                  <a:spcPct val="120000"/>
                </a:lnSpc>
              </a:pPr>
              <a:endParaRPr lang="en-US" sz="2700" b="1" dirty="0">
                <a:latin typeface="Lato" panose="020F0502020204030203" pitchFamily="34" charset="0"/>
                <a:cs typeface="Arial" panose="020B0604020202020204" pitchFamily="34" charset="0"/>
              </a:endParaRPr>
            </a:p>
            <a:p>
              <a:pPr>
                <a:lnSpc>
                  <a:spcPct val="120000"/>
                </a:lnSpc>
              </a:pPr>
              <a:endParaRPr lang="en-US" sz="2700" b="1" dirty="0">
                <a:latin typeface="Lato" panose="020F0502020204030203" pitchFamily="34" charset="0"/>
                <a:cs typeface="Arial" panose="020B0604020202020204" pitchFamily="34" charset="0"/>
              </a:endParaRPr>
            </a:p>
            <a:p>
              <a:pPr>
                <a:lnSpc>
                  <a:spcPct val="120000"/>
                </a:lnSpc>
              </a:pPr>
              <a:endParaRPr lang="en-US" sz="2700" b="1" dirty="0">
                <a:latin typeface="Lato" panose="020F0502020204030203" pitchFamily="34" charset="0"/>
                <a:cs typeface="Arial" panose="020B0604020202020204" pitchFamily="34" charset="0"/>
              </a:endParaRPr>
            </a:p>
            <a:p>
              <a:pPr>
                <a:lnSpc>
                  <a:spcPct val="120000"/>
                </a:lnSpc>
              </a:pPr>
              <a:endParaRPr lang="en-US" sz="2700" b="1" dirty="0">
                <a:latin typeface="Lato" panose="020F0502020204030203" pitchFamily="34" charset="0"/>
                <a:cs typeface="Arial" panose="020B0604020202020204" pitchFamily="34" charset="0"/>
              </a:endParaRPr>
            </a:p>
            <a:p>
              <a:pPr>
                <a:lnSpc>
                  <a:spcPct val="120000"/>
                </a:lnSpc>
              </a:pPr>
              <a:endParaRPr lang="en-US" sz="2700" b="1" dirty="0">
                <a:latin typeface="Lato" panose="020F0502020204030203" pitchFamily="34" charset="0"/>
                <a:cs typeface="Arial" panose="020B0604020202020204" pitchFamily="34" charset="0"/>
              </a:endParaRPr>
            </a:p>
            <a:p>
              <a:pPr>
                <a:lnSpc>
                  <a:spcPct val="120000"/>
                </a:lnSpc>
              </a:pPr>
              <a:endParaRPr lang="en-US" sz="2700" b="1" dirty="0">
                <a:latin typeface="Lato" panose="020F0502020204030203" pitchFamily="34" charset="0"/>
                <a:cs typeface="Arial" panose="020B0604020202020204" pitchFamily="34" charset="0"/>
              </a:endParaRPr>
            </a:p>
            <a:p>
              <a:pPr>
                <a:lnSpc>
                  <a:spcPct val="120000"/>
                </a:lnSpc>
              </a:pPr>
              <a:r>
                <a:rPr lang="en-US" sz="2700" b="1" dirty="0">
                  <a:latin typeface="Lato Black" panose="020F0A02020204030203" pitchFamily="34" charset="0"/>
                  <a:cs typeface="Arial" panose="020B0604020202020204" pitchFamily="34" charset="0"/>
                </a:rPr>
                <a:t>RESULTS</a:t>
              </a:r>
            </a:p>
            <a:p>
              <a:pPr marL="428560" indent="-428560">
                <a:lnSpc>
                  <a:spcPct val="120000"/>
                </a:lnSpc>
                <a:buFont typeface="Arial" panose="020B0604020202020204" pitchFamily="34" charset="0"/>
                <a:buChar char="•"/>
              </a:pPr>
              <a:r>
                <a:rPr lang="en-US" sz="2700" dirty="0">
                  <a:latin typeface="Lato" panose="020F0502020204030203" pitchFamily="34" charset="0"/>
                  <a:cs typeface="Arial" panose="020B0604020202020204" pitchFamily="34" charset="0"/>
                </a:rPr>
                <a:t>Graph/table with </a:t>
              </a:r>
              <a:r>
                <a:rPr lang="en-US" sz="2700" b="1" dirty="0">
                  <a:latin typeface="Lato" panose="020F0502020204030203" pitchFamily="34" charset="0"/>
                  <a:cs typeface="Arial" panose="020B0604020202020204" pitchFamily="34" charset="0"/>
                </a:rPr>
                <a:t>essential results only</a:t>
              </a:r>
              <a:r>
                <a:rPr lang="en-US" sz="2700" dirty="0">
                  <a:latin typeface="Lato" panose="020F0502020204030203" pitchFamily="34" charset="0"/>
                  <a:cs typeface="Arial" panose="020B0604020202020204" pitchFamily="34" charset="0"/>
                </a:rPr>
                <a:t>.</a:t>
              </a:r>
            </a:p>
            <a:p>
              <a:pPr marL="428560" indent="-428560">
                <a:lnSpc>
                  <a:spcPct val="120000"/>
                </a:lnSpc>
                <a:buFont typeface="Arial" panose="020B0604020202020204" pitchFamily="34" charset="0"/>
                <a:buChar char="•"/>
              </a:pPr>
              <a:r>
                <a:rPr lang="en-US" sz="2700" dirty="0">
                  <a:latin typeface="Lato" panose="020F0502020204030203" pitchFamily="34" charset="0"/>
                  <a:cs typeface="Arial" panose="020B0604020202020204" pitchFamily="34" charset="0"/>
                </a:rPr>
                <a:t>All the other correlations in the ammo bar.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6BA4CF46-E210-4322-91D1-2A41779F64E4}"/>
                </a:ext>
              </a:extLst>
            </p:cNvPr>
            <p:cNvSpPr/>
            <p:nvPr/>
          </p:nvSpPr>
          <p:spPr>
            <a:xfrm>
              <a:off x="1165299" y="475698"/>
              <a:ext cx="1131987" cy="15600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en-US" sz="3301" dirty="0">
                  <a:solidFill>
                    <a:schemeClr val="bg1">
                      <a:lumMod val="50000"/>
                    </a:schemeClr>
                  </a:solidFill>
                  <a:latin typeface="Lato" panose="020F0502020204030203" pitchFamily="34" charset="0"/>
                  <a:cs typeface="Arial" panose="020B0604020202020204" pitchFamily="34" charset="0"/>
                </a:rPr>
                <a:t>PRESENTER:</a:t>
              </a:r>
              <a:r>
                <a:rPr lang="en-US" sz="3301" b="1" dirty="0">
                  <a:latin typeface="Lato Black" panose="020F0A02020204030203" pitchFamily="34" charset="0"/>
                  <a:cs typeface="Arial" panose="020B0604020202020204" pitchFamily="34" charset="0"/>
                </a:rPr>
                <a:t> </a:t>
              </a:r>
              <a:r>
                <a:rPr lang="en-US" sz="3301" b="1" dirty="0">
                  <a:highlight>
                    <a:srgbClr val="FFC107"/>
                  </a:highlight>
                  <a:latin typeface="Lato Black" panose="020F0A02020204030203" pitchFamily="34" charset="0"/>
                  <a:cs typeface="Arial" panose="020B0604020202020204" pitchFamily="34" charset="0"/>
                </a:rPr>
                <a:t>NAME</a:t>
              </a:r>
              <a:endParaRPr lang="en-US" sz="3301" b="1" dirty="0">
                <a:latin typeface="Lato Black" panose="020F0A02020204030203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CAC155C6-7E35-4156-B9B3-271571AF60CC}"/>
                </a:ext>
              </a:extLst>
            </p:cNvPr>
            <p:cNvSpPr txBox="1"/>
            <p:nvPr/>
          </p:nvSpPr>
          <p:spPr>
            <a:xfrm>
              <a:off x="1180403" y="107974"/>
              <a:ext cx="1596258" cy="3718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50" b="1" i="1" dirty="0">
                  <a:latin typeface="Lato" panose="020F0502020204030203" pitchFamily="34" charset="0"/>
                  <a:cs typeface="Lato" panose="020F0502020204030203" pitchFamily="34" charset="0"/>
                </a:rPr>
                <a:t>Title:</a:t>
              </a:r>
              <a:br>
                <a:rPr lang="en-US" sz="4050" i="1" dirty="0">
                  <a:latin typeface="Lato" panose="020F0502020204030203" pitchFamily="34" charset="0"/>
                  <a:cs typeface="Lato" panose="020F0502020204030203" pitchFamily="34" charset="0"/>
                </a:rPr>
              </a:br>
              <a:r>
                <a:rPr lang="en-US" sz="4050" i="1" dirty="0">
                  <a:latin typeface="Lato" panose="020F0502020204030203" pitchFamily="34" charset="0"/>
                  <a:cs typeface="Lato" panose="020F0502020204030203" pitchFamily="34" charset="0"/>
                </a:rPr>
                <a:t>Subtitle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34346564" y="0"/>
            <a:ext cx="9540001" cy="32918400"/>
            <a:chOff x="9723563" y="14514"/>
            <a:chExt cx="1841954" cy="6915978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678733BE-059C-47B7-9415-5ADF2F3024F1}"/>
                </a:ext>
              </a:extLst>
            </p:cNvPr>
            <p:cNvSpPr/>
            <p:nvPr/>
          </p:nvSpPr>
          <p:spPr>
            <a:xfrm>
              <a:off x="9820736" y="14514"/>
              <a:ext cx="1654421" cy="691597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350" b="1" i="1" dirty="0">
                  <a:latin typeface="Lato" panose="020F0502020204030203" pitchFamily="34" charset="0"/>
                  <a:cs typeface="Lato" panose="020F0502020204030203" pitchFamily="34" charset="0"/>
                </a:rPr>
                <a:t>Non-Cognitive Predictors of Student Success:</a:t>
              </a:r>
              <a:br>
                <a:rPr lang="en-US" sz="1350" i="1" dirty="0">
                  <a:latin typeface="Lato" panose="020F0502020204030203" pitchFamily="34" charset="0"/>
                  <a:cs typeface="Lato" panose="020F0502020204030203" pitchFamily="34" charset="0"/>
                </a:rPr>
              </a:br>
              <a:r>
                <a:rPr lang="en-US" sz="1350" i="1" dirty="0">
                  <a:latin typeface="Lato" panose="020F0502020204030203" pitchFamily="34" charset="0"/>
                  <a:cs typeface="Lato" panose="020F0502020204030203" pitchFamily="34" charset="0"/>
                </a:rPr>
                <a:t>A Predictive Validity Comparison Between Domestic and International Students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FCAC4B58-8623-4DBE-951A-DDF821787031}"/>
                </a:ext>
              </a:extLst>
            </p:cNvPr>
            <p:cNvSpPr txBox="1"/>
            <p:nvPr/>
          </p:nvSpPr>
          <p:spPr>
            <a:xfrm>
              <a:off x="9723563" y="118532"/>
              <a:ext cx="1596258" cy="17717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50" b="1" dirty="0">
                  <a:latin typeface="Lato" panose="020F0502020204030203" pitchFamily="34" charset="0"/>
                  <a:cs typeface="Arial" panose="020B0604020202020204" pitchFamily="34" charset="0"/>
                </a:rPr>
                <a:t>AMMO BAR</a:t>
              </a:r>
            </a:p>
            <a:p>
              <a:endParaRPr lang="en-US" sz="4050" b="1" dirty="0">
                <a:latin typeface="Lato" panose="020F0502020204030203" pitchFamily="34" charset="0"/>
                <a:cs typeface="Arial" panose="020B0604020202020204" pitchFamily="34" charset="0"/>
              </a:endParaRPr>
            </a:p>
            <a:p>
              <a:r>
                <a:rPr lang="en-US" sz="3600" b="1" dirty="0">
                  <a:latin typeface="Lato" panose="020F0502020204030203" pitchFamily="34" charset="0"/>
                  <a:cs typeface="Arial" panose="020B0604020202020204" pitchFamily="34" charset="0"/>
                </a:rPr>
                <a:t>Delete this and replace it with your…</a:t>
              </a:r>
            </a:p>
            <a:p>
              <a:pPr marL="857124" indent="-857124">
                <a:buFont typeface="Arial" panose="020B0604020202020204" pitchFamily="34" charset="0"/>
                <a:buChar char="•"/>
              </a:pPr>
              <a:r>
                <a:rPr lang="en-US" sz="3600" dirty="0">
                  <a:latin typeface="Lato" panose="020F0502020204030203" pitchFamily="34" charset="0"/>
                  <a:cs typeface="Arial" panose="020B0604020202020204" pitchFamily="34" charset="0"/>
                </a:rPr>
                <a:t>Extra Graphs</a:t>
              </a:r>
            </a:p>
            <a:p>
              <a:pPr marL="857124" indent="-857124">
                <a:buFont typeface="Arial" panose="020B0604020202020204" pitchFamily="34" charset="0"/>
                <a:buChar char="•"/>
              </a:pPr>
              <a:r>
                <a:rPr lang="en-US" sz="3600" dirty="0">
                  <a:latin typeface="Lato" panose="020F0502020204030203" pitchFamily="34" charset="0"/>
                  <a:cs typeface="Arial" panose="020B0604020202020204" pitchFamily="34" charset="0"/>
                </a:rPr>
                <a:t>Extra Correlation tables</a:t>
              </a:r>
            </a:p>
            <a:p>
              <a:pPr marL="857124" indent="-857124">
                <a:buFont typeface="Arial" panose="020B0604020202020204" pitchFamily="34" charset="0"/>
                <a:buChar char="•"/>
              </a:pPr>
              <a:r>
                <a:rPr lang="en-US" sz="3600" dirty="0">
                  <a:latin typeface="Lato" panose="020F0502020204030203" pitchFamily="34" charset="0"/>
                  <a:cs typeface="Arial" panose="020B0604020202020204" pitchFamily="34" charset="0"/>
                </a:rPr>
                <a:t>Extra Figures</a:t>
              </a:r>
            </a:p>
            <a:p>
              <a:pPr marL="857124" indent="-857124">
                <a:buFont typeface="Arial" panose="020B0604020202020204" pitchFamily="34" charset="0"/>
                <a:buChar char="•"/>
              </a:pPr>
              <a:r>
                <a:rPr lang="en-US" sz="3600" dirty="0">
                  <a:latin typeface="Lato" panose="020F0502020204030203" pitchFamily="34" charset="0"/>
                  <a:cs typeface="Arial" panose="020B0604020202020204" pitchFamily="34" charset="0"/>
                </a:rPr>
                <a:t>Extra nuance that you’re worried about leaving out.</a:t>
              </a:r>
            </a:p>
            <a:p>
              <a:pPr marL="857124" indent="-857124">
                <a:buFont typeface="Arial" panose="020B0604020202020204" pitchFamily="34" charset="0"/>
                <a:buChar char="•"/>
              </a:pPr>
              <a:r>
                <a:rPr lang="en-US" sz="3600" b="1" dirty="0">
                  <a:latin typeface="Lato" panose="020F0502020204030203" pitchFamily="34" charset="0"/>
                  <a:cs typeface="Arial" panose="020B0604020202020204" pitchFamily="34" charset="0"/>
                </a:rPr>
                <a:t>Keep it messy!</a:t>
              </a:r>
              <a:r>
                <a:rPr lang="en-US" sz="3600" dirty="0">
                  <a:latin typeface="Lato" panose="020F0502020204030203" pitchFamily="34" charset="0"/>
                  <a:cs typeface="Arial" panose="020B0604020202020204" pitchFamily="34" charset="0"/>
                </a:rPr>
                <a:t> This section is just for you.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C3F61B32-8F5A-4CA2-B549-F3CD26098007}"/>
                </a:ext>
              </a:extLst>
            </p:cNvPr>
            <p:cNvSpPr txBox="1"/>
            <p:nvPr/>
          </p:nvSpPr>
          <p:spPr>
            <a:xfrm>
              <a:off x="9999408" y="5632392"/>
              <a:ext cx="1566109" cy="3395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301" dirty="0">
                  <a:latin typeface="Lato" panose="020F0502020204030203" pitchFamily="34" charset="0"/>
                  <a:cs typeface="Lato" panose="020F0502020204030203" pitchFamily="34" charset="0"/>
                </a:rPr>
                <a:t>author1, author2, </a:t>
              </a:r>
              <a:br>
                <a:rPr lang="en-US" sz="3301" dirty="0">
                  <a:latin typeface="Lato" panose="020F0502020204030203" pitchFamily="34" charset="0"/>
                  <a:cs typeface="Lato" panose="020F0502020204030203" pitchFamily="34" charset="0"/>
                </a:rPr>
              </a:br>
              <a:r>
                <a:rPr lang="en-US" sz="3301" dirty="0">
                  <a:latin typeface="Lato" panose="020F0502020204030203" pitchFamily="34" charset="0"/>
                  <a:cs typeface="Lato" panose="020F0502020204030203" pitchFamily="34" charset="0"/>
                </a:rPr>
                <a:t>author3, author4, author5, author6, author7, author42</a:t>
              </a:r>
              <a:endParaRPr lang="en-US" sz="3301" b="1" dirty="0">
                <a:latin typeface="Lato" panose="020F0502020204030203" pitchFamily="34" charset="0"/>
                <a:cs typeface="Lato" panose="020F0502020204030203" pitchFamily="34" charset="0"/>
              </a:endParaRPr>
            </a:p>
          </p:txBody>
        </p:sp>
      </p:grpSp>
      <p:sp>
        <p:nvSpPr>
          <p:cNvPr id="23" name="Graphic 18">
            <a:extLst>
              <a:ext uri="{FF2B5EF4-FFF2-40B4-BE49-F238E27FC236}">
                <a16:creationId xmlns:a16="http://schemas.microsoft.com/office/drawing/2014/main" id="{1B355378-8069-4F41-9F33-76FF52B1D680}"/>
              </a:ext>
            </a:extLst>
          </p:cNvPr>
          <p:cNvSpPr/>
          <p:nvPr/>
        </p:nvSpPr>
        <p:spPr>
          <a:xfrm rot="10800000" flipV="1">
            <a:off x="34647342" y="26739754"/>
            <a:ext cx="755341" cy="677926"/>
          </a:xfrm>
          <a:custGeom>
            <a:avLst/>
            <a:gdLst>
              <a:gd name="connsiteX0" fmla="*/ 310594 w 327663"/>
              <a:gd name="connsiteY0" fmla="*/ 219906 h 335196"/>
              <a:gd name="connsiteX1" fmla="*/ 246568 w 327663"/>
              <a:gd name="connsiteY1" fmla="*/ 176217 h 335196"/>
              <a:gd name="connsiteX2" fmla="*/ 212295 w 327663"/>
              <a:gd name="connsiteY2" fmla="*/ 176217 h 335196"/>
              <a:gd name="connsiteX3" fmla="*/ 165217 w 327663"/>
              <a:gd name="connsiteY3" fmla="*/ 189022 h 335196"/>
              <a:gd name="connsiteX4" fmla="*/ 118138 w 327663"/>
              <a:gd name="connsiteY4" fmla="*/ 176217 h 335196"/>
              <a:gd name="connsiteX5" fmla="*/ 83866 w 327663"/>
              <a:gd name="connsiteY5" fmla="*/ 176217 h 335196"/>
              <a:gd name="connsiteX6" fmla="*/ 19839 w 327663"/>
              <a:gd name="connsiteY6" fmla="*/ 219906 h 335196"/>
              <a:gd name="connsiteX7" fmla="*/ 1385 w 327663"/>
              <a:gd name="connsiteY7" fmla="*/ 299750 h 335196"/>
              <a:gd name="connsiteX8" fmla="*/ 165970 w 327663"/>
              <a:gd name="connsiteY8" fmla="*/ 335529 h 335196"/>
              <a:gd name="connsiteX9" fmla="*/ 329802 w 327663"/>
              <a:gd name="connsiteY9" fmla="*/ 299750 h 335196"/>
              <a:gd name="connsiteX10" fmla="*/ 310594 w 327663"/>
              <a:gd name="connsiteY10" fmla="*/ 219906 h 335196"/>
              <a:gd name="connsiteX11" fmla="*/ 165593 w 327663"/>
              <a:gd name="connsiteY11" fmla="*/ 154749 h 335196"/>
              <a:gd name="connsiteX12" fmla="*/ 242425 w 327663"/>
              <a:gd name="connsiteY12" fmla="*/ 77918 h 335196"/>
              <a:gd name="connsiteX13" fmla="*/ 165593 w 327663"/>
              <a:gd name="connsiteY13" fmla="*/ 1086 h 335196"/>
              <a:gd name="connsiteX14" fmla="*/ 88762 w 327663"/>
              <a:gd name="connsiteY14" fmla="*/ 77918 h 335196"/>
              <a:gd name="connsiteX15" fmla="*/ 165593 w 327663"/>
              <a:gd name="connsiteY15" fmla="*/ 154749 h 335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27663" h="335196">
                <a:moveTo>
                  <a:pt x="310594" y="219906"/>
                </a:moveTo>
                <a:cubicBezTo>
                  <a:pt x="287243" y="179983"/>
                  <a:pt x="246568" y="176217"/>
                  <a:pt x="246568" y="176217"/>
                </a:cubicBezTo>
                <a:lnTo>
                  <a:pt x="212295" y="176217"/>
                </a:lnTo>
                <a:cubicBezTo>
                  <a:pt x="198360" y="184126"/>
                  <a:pt x="182541" y="189022"/>
                  <a:pt x="165217" y="189022"/>
                </a:cubicBezTo>
                <a:cubicBezTo>
                  <a:pt x="147892" y="189022"/>
                  <a:pt x="132074" y="184503"/>
                  <a:pt x="118138" y="176217"/>
                </a:cubicBezTo>
                <a:lnTo>
                  <a:pt x="83866" y="176217"/>
                </a:lnTo>
                <a:cubicBezTo>
                  <a:pt x="83866" y="176217"/>
                  <a:pt x="43190" y="179983"/>
                  <a:pt x="19839" y="219906"/>
                </a:cubicBezTo>
                <a:cubicBezTo>
                  <a:pt x="-2758" y="259828"/>
                  <a:pt x="1385" y="299750"/>
                  <a:pt x="1385" y="299750"/>
                </a:cubicBezTo>
                <a:cubicBezTo>
                  <a:pt x="1385" y="299750"/>
                  <a:pt x="37164" y="335529"/>
                  <a:pt x="165970" y="335529"/>
                </a:cubicBezTo>
                <a:cubicBezTo>
                  <a:pt x="294776" y="335529"/>
                  <a:pt x="329802" y="299750"/>
                  <a:pt x="329802" y="299750"/>
                </a:cubicBezTo>
                <a:cubicBezTo>
                  <a:pt x="329802" y="299750"/>
                  <a:pt x="333945" y="259828"/>
                  <a:pt x="310594" y="219906"/>
                </a:cubicBezTo>
                <a:close/>
                <a:moveTo>
                  <a:pt x="165593" y="154749"/>
                </a:moveTo>
                <a:cubicBezTo>
                  <a:pt x="208152" y="154749"/>
                  <a:pt x="242425" y="120477"/>
                  <a:pt x="242425" y="77918"/>
                </a:cubicBezTo>
                <a:cubicBezTo>
                  <a:pt x="242425" y="35359"/>
                  <a:pt x="208152" y="1086"/>
                  <a:pt x="165593" y="1086"/>
                </a:cubicBezTo>
                <a:cubicBezTo>
                  <a:pt x="123035" y="1086"/>
                  <a:pt x="88762" y="35736"/>
                  <a:pt x="88762" y="77918"/>
                </a:cubicBezTo>
                <a:cubicBezTo>
                  <a:pt x="88762" y="120477"/>
                  <a:pt x="123035" y="154749"/>
                  <a:pt x="165593" y="154749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 w="366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35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25846" y="30357665"/>
            <a:ext cx="8692718" cy="190557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2762990" y="21328929"/>
            <a:ext cx="95671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800" dirty="0"/>
              <a:t>Consider adding a QR code that can link to supplementary information</a:t>
            </a:r>
          </a:p>
        </p:txBody>
      </p:sp>
    </p:spTree>
    <p:extLst>
      <p:ext uri="{BB962C8B-B14F-4D97-AF65-F5344CB8AC3E}">
        <p14:creationId xmlns:p14="http://schemas.microsoft.com/office/powerpoint/2010/main" val="4504263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9389747" y="0"/>
            <a:ext cx="24885036" cy="329184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29184" tIns="164592" rIns="329184" bIns="16459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7994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DDC4359A-7BBB-495A-96DE-65574C0C88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50650" y="8029870"/>
            <a:ext cx="22106290" cy="9363719"/>
          </a:xfrm>
        </p:spPr>
        <p:txBody>
          <a:bodyPr anchor="t">
            <a:noAutofit/>
          </a:bodyPr>
          <a:lstStyle/>
          <a:p>
            <a:pPr algn="l">
              <a:lnSpc>
                <a:spcPct val="150000"/>
              </a:lnSpc>
            </a:pPr>
            <a:r>
              <a:rPr lang="en-US" sz="10422" b="1" dirty="0">
                <a:solidFill>
                  <a:schemeClr val="bg1"/>
                </a:solidFill>
                <a:latin typeface="Lato Black" panose="020F0A02020204030203" pitchFamily="34" charset="0"/>
                <a:ea typeface="Roboto" panose="02000000000000000000" pitchFamily="2" charset="0"/>
                <a:cs typeface="Arial" panose="020B0604020202020204" pitchFamily="34" charset="0"/>
              </a:rPr>
              <a:t>Main finding goes here</a:t>
            </a:r>
            <a:r>
              <a:rPr lang="en-US" sz="10422" dirty="0">
                <a:solidFill>
                  <a:schemeClr val="bg1"/>
                </a:solidFill>
                <a:latin typeface="Lato" panose="020F0502020204030203" pitchFamily="34" charset="0"/>
                <a:ea typeface="Roboto" panose="02000000000000000000" pitchFamily="2" charset="0"/>
                <a:cs typeface="Arial" panose="020B0604020202020204" pitchFamily="34" charset="0"/>
              </a:rPr>
              <a:t>, translated into </a:t>
            </a:r>
            <a:r>
              <a:rPr lang="en-US" sz="10422" dirty="0">
                <a:solidFill>
                  <a:schemeClr val="bg1"/>
                </a:solidFill>
                <a:latin typeface="Lato Black" panose="020F0A02020204030203" pitchFamily="34" charset="0"/>
                <a:ea typeface="Roboto" panose="02000000000000000000" pitchFamily="2" charset="0"/>
                <a:cs typeface="Arial" panose="020B0604020202020204" pitchFamily="34" charset="0"/>
              </a:rPr>
              <a:t>plain English</a:t>
            </a:r>
            <a:r>
              <a:rPr lang="en-US" sz="10422" dirty="0">
                <a:solidFill>
                  <a:schemeClr val="bg1"/>
                </a:solidFill>
                <a:latin typeface="Lato" panose="020F0502020204030203" pitchFamily="34" charset="0"/>
                <a:ea typeface="Roboto" panose="02000000000000000000" pitchFamily="2" charset="0"/>
                <a:cs typeface="Arial" panose="020B0604020202020204" pitchFamily="34" charset="0"/>
              </a:rPr>
              <a:t>. </a:t>
            </a:r>
            <a:r>
              <a:rPr lang="en-US" sz="10422" dirty="0">
                <a:solidFill>
                  <a:schemeClr val="bg1"/>
                </a:solidFill>
                <a:latin typeface="Lato Black" panose="020F0A02020204030203" pitchFamily="34" charset="0"/>
                <a:ea typeface="Roboto" panose="02000000000000000000" pitchFamily="2" charset="0"/>
                <a:cs typeface="Arial" panose="020B0604020202020204" pitchFamily="34" charset="0"/>
              </a:rPr>
              <a:t>Emphasize</a:t>
            </a:r>
            <a:r>
              <a:rPr lang="en-US" sz="10422" dirty="0">
                <a:solidFill>
                  <a:schemeClr val="bg1"/>
                </a:solidFill>
                <a:latin typeface="Lato" panose="020F0502020204030203" pitchFamily="34" charset="0"/>
                <a:ea typeface="Roboto" panose="02000000000000000000" pitchFamily="2" charset="0"/>
                <a:cs typeface="Arial" panose="020B0604020202020204" pitchFamily="34" charset="0"/>
              </a:rPr>
              <a:t> the important words.</a:t>
            </a:r>
          </a:p>
        </p:txBody>
      </p:sp>
      <p:sp>
        <p:nvSpPr>
          <p:cNvPr id="9" name="Graphic 7">
            <a:extLst>
              <a:ext uri="{FF2B5EF4-FFF2-40B4-BE49-F238E27FC236}">
                <a16:creationId xmlns:a16="http://schemas.microsoft.com/office/drawing/2014/main" id="{9914F9AF-0FB9-4924-8DCA-B46EEB713FE9}"/>
              </a:ext>
            </a:extLst>
          </p:cNvPr>
          <p:cNvSpPr/>
          <p:nvPr/>
        </p:nvSpPr>
        <p:spPr>
          <a:xfrm>
            <a:off x="18219628" y="24432693"/>
            <a:ext cx="942603" cy="1630447"/>
          </a:xfrm>
          <a:custGeom>
            <a:avLst/>
            <a:gdLst>
              <a:gd name="connsiteX0" fmla="*/ 321256 w 2089376"/>
              <a:gd name="connsiteY0" fmla="*/ 0 h 3614056"/>
              <a:gd name="connsiteX1" fmla="*/ 0 w 2089376"/>
              <a:gd name="connsiteY1" fmla="*/ 321256 h 3614056"/>
              <a:gd name="connsiteX2" fmla="*/ 0 w 2089376"/>
              <a:gd name="connsiteY2" fmla="*/ 3292801 h 3614056"/>
              <a:gd name="connsiteX3" fmla="*/ 321256 w 2089376"/>
              <a:gd name="connsiteY3" fmla="*/ 3614057 h 3614056"/>
              <a:gd name="connsiteX4" fmla="*/ 1815047 w 2089376"/>
              <a:gd name="connsiteY4" fmla="*/ 3614057 h 3614056"/>
              <a:gd name="connsiteX5" fmla="*/ 2136303 w 2089376"/>
              <a:gd name="connsiteY5" fmla="*/ 3292801 h 3614056"/>
              <a:gd name="connsiteX6" fmla="*/ 2136303 w 2089376"/>
              <a:gd name="connsiteY6" fmla="*/ 321256 h 3614056"/>
              <a:gd name="connsiteX7" fmla="*/ 1815047 w 2089376"/>
              <a:gd name="connsiteY7" fmla="*/ 0 h 3614056"/>
              <a:gd name="connsiteX8" fmla="*/ 321256 w 2089376"/>
              <a:gd name="connsiteY8" fmla="*/ 0 h 3614056"/>
              <a:gd name="connsiteX9" fmla="*/ 889115 w 2089376"/>
              <a:gd name="connsiteY9" fmla="*/ 309397 h 3614056"/>
              <a:gd name="connsiteX10" fmla="*/ 1247302 w 2089376"/>
              <a:gd name="connsiteY10" fmla="*/ 309397 h 3614056"/>
              <a:gd name="connsiteX11" fmla="*/ 1289936 w 2089376"/>
              <a:gd name="connsiteY11" fmla="*/ 369650 h 3614056"/>
              <a:gd name="connsiteX12" fmla="*/ 1247302 w 2089376"/>
              <a:gd name="connsiteY12" fmla="*/ 429903 h 3614056"/>
              <a:gd name="connsiteX13" fmla="*/ 889115 w 2089376"/>
              <a:gd name="connsiteY13" fmla="*/ 429903 h 3614056"/>
              <a:gd name="connsiteX14" fmla="*/ 846480 w 2089376"/>
              <a:gd name="connsiteY14" fmla="*/ 369650 h 3614056"/>
              <a:gd name="connsiteX15" fmla="*/ 889115 w 2089376"/>
              <a:gd name="connsiteY15" fmla="*/ 309397 h 3614056"/>
              <a:gd name="connsiteX16" fmla="*/ 176468 w 2089376"/>
              <a:gd name="connsiteY16" fmla="*/ 738905 h 3614056"/>
              <a:gd name="connsiteX17" fmla="*/ 1959892 w 2089376"/>
              <a:gd name="connsiteY17" fmla="*/ 738905 h 3614056"/>
              <a:gd name="connsiteX18" fmla="*/ 1959892 w 2089376"/>
              <a:gd name="connsiteY18" fmla="*/ 2875208 h 3614056"/>
              <a:gd name="connsiteX19" fmla="*/ 176468 w 2089376"/>
              <a:gd name="connsiteY19" fmla="*/ 2875208 h 3614056"/>
              <a:gd name="connsiteX20" fmla="*/ 176468 w 2089376"/>
              <a:gd name="connsiteY20" fmla="*/ 738905 h 3614056"/>
              <a:gd name="connsiteX21" fmla="*/ 1068180 w 2089376"/>
              <a:gd name="connsiteY21" fmla="*/ 3045747 h 3614056"/>
              <a:gd name="connsiteX22" fmla="*/ 1068180 w 2089376"/>
              <a:gd name="connsiteY22" fmla="*/ 3045747 h 3614056"/>
              <a:gd name="connsiteX23" fmla="*/ 1267066 w 2089376"/>
              <a:gd name="connsiteY23" fmla="*/ 3244633 h 3614056"/>
              <a:gd name="connsiteX24" fmla="*/ 1267066 w 2089376"/>
              <a:gd name="connsiteY24" fmla="*/ 3244633 h 3614056"/>
              <a:gd name="connsiteX25" fmla="*/ 1267066 w 2089376"/>
              <a:gd name="connsiteY25" fmla="*/ 3244633 h 3614056"/>
              <a:gd name="connsiteX26" fmla="*/ 1267066 w 2089376"/>
              <a:gd name="connsiteY26" fmla="*/ 3244633 h 3614056"/>
              <a:gd name="connsiteX27" fmla="*/ 1068180 w 2089376"/>
              <a:gd name="connsiteY27" fmla="*/ 3443519 h 3614056"/>
              <a:gd name="connsiteX28" fmla="*/ 1068180 w 2089376"/>
              <a:gd name="connsiteY28" fmla="*/ 3443519 h 3614056"/>
              <a:gd name="connsiteX29" fmla="*/ 1068180 w 2089376"/>
              <a:gd name="connsiteY29" fmla="*/ 3443519 h 3614056"/>
              <a:gd name="connsiteX30" fmla="*/ 1068180 w 2089376"/>
              <a:gd name="connsiteY30" fmla="*/ 3443519 h 3614056"/>
              <a:gd name="connsiteX31" fmla="*/ 869294 w 2089376"/>
              <a:gd name="connsiteY31" fmla="*/ 3244633 h 3614056"/>
              <a:gd name="connsiteX32" fmla="*/ 869294 w 2089376"/>
              <a:gd name="connsiteY32" fmla="*/ 3244633 h 3614056"/>
              <a:gd name="connsiteX33" fmla="*/ 869294 w 2089376"/>
              <a:gd name="connsiteY33" fmla="*/ 3244633 h 3614056"/>
              <a:gd name="connsiteX34" fmla="*/ 869294 w 2089376"/>
              <a:gd name="connsiteY34" fmla="*/ 3244633 h 3614056"/>
              <a:gd name="connsiteX35" fmla="*/ 1068180 w 2089376"/>
              <a:gd name="connsiteY35" fmla="*/ 3045747 h 3614056"/>
              <a:gd name="connsiteX36" fmla="*/ 1068180 w 2089376"/>
              <a:gd name="connsiteY36" fmla="*/ 3045747 h 3614056"/>
              <a:gd name="connsiteX37" fmla="*/ 1068180 w 2089376"/>
              <a:gd name="connsiteY37" fmla="*/ 3045747 h 36140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2089376" h="3614056">
                <a:moveTo>
                  <a:pt x="321256" y="0"/>
                </a:moveTo>
                <a:cubicBezTo>
                  <a:pt x="144562" y="0"/>
                  <a:pt x="0" y="144562"/>
                  <a:pt x="0" y="321256"/>
                </a:cubicBezTo>
                <a:lnTo>
                  <a:pt x="0" y="3292801"/>
                </a:lnTo>
                <a:cubicBezTo>
                  <a:pt x="0" y="3469495"/>
                  <a:pt x="144562" y="3614057"/>
                  <a:pt x="321256" y="3614057"/>
                </a:cubicBezTo>
                <a:lnTo>
                  <a:pt x="1815047" y="3614057"/>
                </a:lnTo>
                <a:cubicBezTo>
                  <a:pt x="1991741" y="3614057"/>
                  <a:pt x="2136303" y="3469495"/>
                  <a:pt x="2136303" y="3292801"/>
                </a:cubicBezTo>
                <a:lnTo>
                  <a:pt x="2136303" y="321256"/>
                </a:lnTo>
                <a:cubicBezTo>
                  <a:pt x="2136303" y="144562"/>
                  <a:pt x="1991741" y="0"/>
                  <a:pt x="1815047" y="0"/>
                </a:cubicBezTo>
                <a:lnTo>
                  <a:pt x="321256" y="0"/>
                </a:lnTo>
                <a:close/>
                <a:moveTo>
                  <a:pt x="889115" y="309397"/>
                </a:moveTo>
                <a:lnTo>
                  <a:pt x="1247302" y="309397"/>
                </a:lnTo>
                <a:cubicBezTo>
                  <a:pt x="1270849" y="309397"/>
                  <a:pt x="1289936" y="336390"/>
                  <a:pt x="1289936" y="369650"/>
                </a:cubicBezTo>
                <a:cubicBezTo>
                  <a:pt x="1289936" y="402911"/>
                  <a:pt x="1270849" y="429903"/>
                  <a:pt x="1247302" y="429903"/>
                </a:cubicBezTo>
                <a:lnTo>
                  <a:pt x="889115" y="429903"/>
                </a:lnTo>
                <a:cubicBezTo>
                  <a:pt x="865567" y="429903"/>
                  <a:pt x="846480" y="402911"/>
                  <a:pt x="846480" y="369650"/>
                </a:cubicBezTo>
                <a:cubicBezTo>
                  <a:pt x="846480" y="336390"/>
                  <a:pt x="865567" y="309397"/>
                  <a:pt x="889115" y="309397"/>
                </a:cubicBezTo>
                <a:close/>
                <a:moveTo>
                  <a:pt x="176468" y="738905"/>
                </a:moveTo>
                <a:lnTo>
                  <a:pt x="1959892" y="738905"/>
                </a:lnTo>
                <a:lnTo>
                  <a:pt x="1959892" y="2875208"/>
                </a:lnTo>
                <a:lnTo>
                  <a:pt x="176468" y="2875208"/>
                </a:lnTo>
                <a:lnTo>
                  <a:pt x="176468" y="738905"/>
                </a:lnTo>
                <a:close/>
                <a:moveTo>
                  <a:pt x="1068180" y="3045747"/>
                </a:moveTo>
                <a:cubicBezTo>
                  <a:pt x="1068180" y="3045747"/>
                  <a:pt x="1068180" y="3045747"/>
                  <a:pt x="1068180" y="3045747"/>
                </a:cubicBezTo>
                <a:cubicBezTo>
                  <a:pt x="1178013" y="3045747"/>
                  <a:pt x="1267066" y="3134799"/>
                  <a:pt x="1267066" y="3244633"/>
                </a:cubicBezTo>
                <a:cubicBezTo>
                  <a:pt x="1267066" y="3244633"/>
                  <a:pt x="1267066" y="3244633"/>
                  <a:pt x="1267066" y="3244633"/>
                </a:cubicBezTo>
                <a:lnTo>
                  <a:pt x="1267066" y="3244633"/>
                </a:lnTo>
                <a:cubicBezTo>
                  <a:pt x="1267066" y="3244633"/>
                  <a:pt x="1267066" y="3244633"/>
                  <a:pt x="1267066" y="3244633"/>
                </a:cubicBezTo>
                <a:cubicBezTo>
                  <a:pt x="1267066" y="3354466"/>
                  <a:pt x="1178013" y="3443519"/>
                  <a:pt x="1068180" y="3443519"/>
                </a:cubicBezTo>
                <a:cubicBezTo>
                  <a:pt x="1068180" y="3443519"/>
                  <a:pt x="1068180" y="3443519"/>
                  <a:pt x="1068180" y="3443519"/>
                </a:cubicBezTo>
                <a:lnTo>
                  <a:pt x="1068180" y="3443519"/>
                </a:lnTo>
                <a:cubicBezTo>
                  <a:pt x="1068180" y="3443519"/>
                  <a:pt x="1068180" y="3443519"/>
                  <a:pt x="1068180" y="3443519"/>
                </a:cubicBezTo>
                <a:cubicBezTo>
                  <a:pt x="958346" y="3443519"/>
                  <a:pt x="869294" y="3354466"/>
                  <a:pt x="869294" y="3244633"/>
                </a:cubicBezTo>
                <a:cubicBezTo>
                  <a:pt x="869294" y="3244633"/>
                  <a:pt x="869294" y="3244633"/>
                  <a:pt x="869294" y="3244633"/>
                </a:cubicBezTo>
                <a:lnTo>
                  <a:pt x="869294" y="3244633"/>
                </a:lnTo>
                <a:cubicBezTo>
                  <a:pt x="869294" y="3244633"/>
                  <a:pt x="869294" y="3244633"/>
                  <a:pt x="869294" y="3244633"/>
                </a:cubicBezTo>
                <a:cubicBezTo>
                  <a:pt x="869294" y="3134799"/>
                  <a:pt x="958346" y="3045747"/>
                  <a:pt x="1068180" y="3045747"/>
                </a:cubicBezTo>
                <a:cubicBezTo>
                  <a:pt x="1068180" y="3045747"/>
                  <a:pt x="1068180" y="3045747"/>
                  <a:pt x="1068180" y="3045747"/>
                </a:cubicBezTo>
                <a:lnTo>
                  <a:pt x="1068180" y="3045747"/>
                </a:lnTo>
                <a:close/>
              </a:path>
            </a:pathLst>
          </a:custGeom>
          <a:solidFill>
            <a:schemeClr val="tx1"/>
          </a:solidFill>
          <a:ln w="56406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35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15520EB-0F65-403D-A973-B17B2A4C2E9D}"/>
              </a:ext>
            </a:extLst>
          </p:cNvPr>
          <p:cNvSpPr txBox="1"/>
          <p:nvPr/>
        </p:nvSpPr>
        <p:spPr>
          <a:xfrm>
            <a:off x="19480354" y="24506897"/>
            <a:ext cx="60580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Lato Black" panose="020F0A02020204030203" pitchFamily="34" charset="0"/>
                <a:cs typeface="Arial" panose="020B0604020202020204" pitchFamily="34" charset="0"/>
              </a:rPr>
              <a:t>Take a picture</a:t>
            </a:r>
            <a:r>
              <a:rPr lang="en-US" sz="3600" dirty="0">
                <a:latin typeface="Lato" panose="020F0502020204030203" pitchFamily="34" charset="0"/>
                <a:cs typeface="Arial" panose="020B0604020202020204" pitchFamily="34" charset="0"/>
              </a:rPr>
              <a:t> to </a:t>
            </a:r>
            <a:br>
              <a:rPr lang="en-US" sz="3600" dirty="0">
                <a:latin typeface="Lato" panose="020F0502020204030203" pitchFamily="34" charset="0"/>
                <a:cs typeface="Arial" panose="020B0604020202020204" pitchFamily="34" charset="0"/>
              </a:rPr>
            </a:br>
            <a:r>
              <a:rPr lang="en-US" sz="3600" dirty="0">
                <a:latin typeface="Lato Black" panose="020F0A02020204030203" pitchFamily="34" charset="0"/>
                <a:cs typeface="Arial" panose="020B0604020202020204" pitchFamily="34" charset="0"/>
              </a:rPr>
              <a:t>download</a:t>
            </a:r>
            <a:r>
              <a:rPr lang="en-US" sz="3600" dirty="0">
                <a:latin typeface="Lato" panose="020F0502020204030203" pitchFamily="34" charset="0"/>
                <a:cs typeface="Arial" panose="020B0604020202020204" pitchFamily="34" charset="0"/>
              </a:rPr>
              <a:t> the</a:t>
            </a:r>
            <a:r>
              <a:rPr lang="en-US" sz="3600" b="1" dirty="0">
                <a:latin typeface="Lato" panose="020F0502020204030203" pitchFamily="34" charset="0"/>
                <a:cs typeface="Arial" panose="020B0604020202020204" pitchFamily="34" charset="0"/>
              </a:rPr>
              <a:t> </a:t>
            </a:r>
            <a:r>
              <a:rPr lang="en-US" sz="3600" dirty="0">
                <a:latin typeface="Lato Black" panose="020F0A02020204030203" pitchFamily="34" charset="0"/>
                <a:cs typeface="Arial" panose="020B0604020202020204" pitchFamily="34" charset="0"/>
              </a:rPr>
              <a:t>full paper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32B70FBA-A2DF-453C-9792-CA6E8DB0D343}"/>
              </a:ext>
            </a:extLst>
          </p:cNvPr>
          <p:cNvCxnSpPr>
            <a:cxnSpLocks/>
          </p:cNvCxnSpPr>
          <p:nvPr/>
        </p:nvCxnSpPr>
        <p:spPr>
          <a:xfrm flipH="1">
            <a:off x="17174749" y="25187414"/>
            <a:ext cx="973098" cy="0"/>
          </a:xfrm>
          <a:prstGeom prst="straightConnector1">
            <a:avLst/>
          </a:prstGeom>
          <a:ln w="66675">
            <a:solidFill>
              <a:schemeClr val="tx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Graphic 25">
            <a:extLst>
              <a:ext uri="{FF2B5EF4-FFF2-40B4-BE49-F238E27FC236}">
                <a16:creationId xmlns:a16="http://schemas.microsoft.com/office/drawing/2014/main" id="{3F6FAB3B-B12A-4813-B623-754F8AAB000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3031589" y="23436551"/>
            <a:ext cx="3861778" cy="3861778"/>
          </a:xfrm>
          <a:prstGeom prst="rect">
            <a:avLst/>
          </a:prstGeom>
        </p:spPr>
      </p:pic>
      <p:sp>
        <p:nvSpPr>
          <p:cNvPr id="17" name="Graphic 18">
            <a:extLst>
              <a:ext uri="{FF2B5EF4-FFF2-40B4-BE49-F238E27FC236}">
                <a16:creationId xmlns:a16="http://schemas.microsoft.com/office/drawing/2014/main" id="{C1210836-80D5-470E-883D-041B85957069}"/>
              </a:ext>
            </a:extLst>
          </p:cNvPr>
          <p:cNvSpPr/>
          <p:nvPr/>
        </p:nvSpPr>
        <p:spPr>
          <a:xfrm>
            <a:off x="3869889" y="6055645"/>
            <a:ext cx="270324" cy="251399"/>
          </a:xfrm>
          <a:custGeom>
            <a:avLst/>
            <a:gdLst>
              <a:gd name="connsiteX0" fmla="*/ 310594 w 327663"/>
              <a:gd name="connsiteY0" fmla="*/ 219906 h 335196"/>
              <a:gd name="connsiteX1" fmla="*/ 246568 w 327663"/>
              <a:gd name="connsiteY1" fmla="*/ 176217 h 335196"/>
              <a:gd name="connsiteX2" fmla="*/ 212295 w 327663"/>
              <a:gd name="connsiteY2" fmla="*/ 176217 h 335196"/>
              <a:gd name="connsiteX3" fmla="*/ 165217 w 327663"/>
              <a:gd name="connsiteY3" fmla="*/ 189022 h 335196"/>
              <a:gd name="connsiteX4" fmla="*/ 118138 w 327663"/>
              <a:gd name="connsiteY4" fmla="*/ 176217 h 335196"/>
              <a:gd name="connsiteX5" fmla="*/ 83866 w 327663"/>
              <a:gd name="connsiteY5" fmla="*/ 176217 h 335196"/>
              <a:gd name="connsiteX6" fmla="*/ 19839 w 327663"/>
              <a:gd name="connsiteY6" fmla="*/ 219906 h 335196"/>
              <a:gd name="connsiteX7" fmla="*/ 1385 w 327663"/>
              <a:gd name="connsiteY7" fmla="*/ 299750 h 335196"/>
              <a:gd name="connsiteX8" fmla="*/ 165970 w 327663"/>
              <a:gd name="connsiteY8" fmla="*/ 335529 h 335196"/>
              <a:gd name="connsiteX9" fmla="*/ 329802 w 327663"/>
              <a:gd name="connsiteY9" fmla="*/ 299750 h 335196"/>
              <a:gd name="connsiteX10" fmla="*/ 310594 w 327663"/>
              <a:gd name="connsiteY10" fmla="*/ 219906 h 335196"/>
              <a:gd name="connsiteX11" fmla="*/ 165593 w 327663"/>
              <a:gd name="connsiteY11" fmla="*/ 154749 h 335196"/>
              <a:gd name="connsiteX12" fmla="*/ 242425 w 327663"/>
              <a:gd name="connsiteY12" fmla="*/ 77918 h 335196"/>
              <a:gd name="connsiteX13" fmla="*/ 165593 w 327663"/>
              <a:gd name="connsiteY13" fmla="*/ 1086 h 335196"/>
              <a:gd name="connsiteX14" fmla="*/ 88762 w 327663"/>
              <a:gd name="connsiteY14" fmla="*/ 77918 h 335196"/>
              <a:gd name="connsiteX15" fmla="*/ 165593 w 327663"/>
              <a:gd name="connsiteY15" fmla="*/ 154749 h 335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27663" h="335196">
                <a:moveTo>
                  <a:pt x="310594" y="219906"/>
                </a:moveTo>
                <a:cubicBezTo>
                  <a:pt x="287243" y="179983"/>
                  <a:pt x="246568" y="176217"/>
                  <a:pt x="246568" y="176217"/>
                </a:cubicBezTo>
                <a:lnTo>
                  <a:pt x="212295" y="176217"/>
                </a:lnTo>
                <a:cubicBezTo>
                  <a:pt x="198360" y="184126"/>
                  <a:pt x="182541" y="189022"/>
                  <a:pt x="165217" y="189022"/>
                </a:cubicBezTo>
                <a:cubicBezTo>
                  <a:pt x="147892" y="189022"/>
                  <a:pt x="132074" y="184503"/>
                  <a:pt x="118138" y="176217"/>
                </a:cubicBezTo>
                <a:lnTo>
                  <a:pt x="83866" y="176217"/>
                </a:lnTo>
                <a:cubicBezTo>
                  <a:pt x="83866" y="176217"/>
                  <a:pt x="43190" y="179983"/>
                  <a:pt x="19839" y="219906"/>
                </a:cubicBezTo>
                <a:cubicBezTo>
                  <a:pt x="-2758" y="259828"/>
                  <a:pt x="1385" y="299750"/>
                  <a:pt x="1385" y="299750"/>
                </a:cubicBezTo>
                <a:cubicBezTo>
                  <a:pt x="1385" y="299750"/>
                  <a:pt x="37164" y="335529"/>
                  <a:pt x="165970" y="335529"/>
                </a:cubicBezTo>
                <a:cubicBezTo>
                  <a:pt x="294776" y="335529"/>
                  <a:pt x="329802" y="299750"/>
                  <a:pt x="329802" y="299750"/>
                </a:cubicBezTo>
                <a:cubicBezTo>
                  <a:pt x="329802" y="299750"/>
                  <a:pt x="333945" y="259828"/>
                  <a:pt x="310594" y="219906"/>
                </a:cubicBezTo>
                <a:close/>
                <a:moveTo>
                  <a:pt x="165593" y="154749"/>
                </a:moveTo>
                <a:cubicBezTo>
                  <a:pt x="208152" y="154749"/>
                  <a:pt x="242425" y="120477"/>
                  <a:pt x="242425" y="77918"/>
                </a:cubicBezTo>
                <a:cubicBezTo>
                  <a:pt x="242425" y="35359"/>
                  <a:pt x="208152" y="1086"/>
                  <a:pt x="165593" y="1086"/>
                </a:cubicBezTo>
                <a:cubicBezTo>
                  <a:pt x="123035" y="1086"/>
                  <a:pt x="88762" y="35736"/>
                  <a:pt x="88762" y="77918"/>
                </a:cubicBezTo>
                <a:cubicBezTo>
                  <a:pt x="88762" y="120477"/>
                  <a:pt x="123035" y="154749"/>
                  <a:pt x="165593" y="154749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 w="366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35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0C5B857-0E51-4898-BAEF-B471D5E63813}"/>
              </a:ext>
            </a:extLst>
          </p:cNvPr>
          <p:cNvSpPr/>
          <p:nvPr/>
        </p:nvSpPr>
        <p:spPr>
          <a:xfrm>
            <a:off x="2" y="0"/>
            <a:ext cx="9317963" cy="32918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350" b="1" i="1" dirty="0">
                <a:latin typeface="Lato" panose="020F0502020204030203" pitchFamily="34" charset="0"/>
                <a:cs typeface="Lato" panose="020F0502020204030203" pitchFamily="34" charset="0"/>
              </a:rPr>
              <a:t>Non-Cognitive Predictors of Student Success:</a:t>
            </a:r>
            <a:br>
              <a:rPr lang="en-US" sz="1350" i="1" dirty="0">
                <a:latin typeface="Lato" panose="020F0502020204030203" pitchFamily="34" charset="0"/>
                <a:cs typeface="Lato" panose="020F0502020204030203" pitchFamily="34" charset="0"/>
              </a:rPr>
            </a:br>
            <a:r>
              <a:rPr lang="en-US" sz="1350" i="1" dirty="0">
                <a:latin typeface="Lato" panose="020F0502020204030203" pitchFamily="34" charset="0"/>
                <a:cs typeface="Lato" panose="020F0502020204030203" pitchFamily="34" charset="0"/>
              </a:rPr>
              <a:t>A Predictive Validity Comparison Between Domestic and International Students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1068646" y="1143000"/>
            <a:ext cx="7172993" cy="16730147"/>
            <a:chOff x="1074970" y="107974"/>
            <a:chExt cx="1992498" cy="3718617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8E35B311-3C19-412C-ADE6-EB2E4158F366}"/>
                </a:ext>
              </a:extLst>
            </p:cNvPr>
            <p:cNvSpPr txBox="1"/>
            <p:nvPr/>
          </p:nvSpPr>
          <p:spPr>
            <a:xfrm>
              <a:off x="1074970" y="892454"/>
              <a:ext cx="1992498" cy="29341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en-US" sz="2700" b="1" dirty="0">
                  <a:latin typeface="Lato Black" panose="020F0A02020204030203" pitchFamily="34" charset="0"/>
                  <a:cs typeface="Arial" panose="020B0604020202020204" pitchFamily="34" charset="0"/>
                </a:rPr>
                <a:t>INTRO: </a:t>
              </a:r>
            </a:p>
            <a:p>
              <a:pPr marL="428560" indent="-428560">
                <a:lnSpc>
                  <a:spcPct val="120000"/>
                </a:lnSpc>
                <a:buFont typeface="Arial" panose="020B0604020202020204" pitchFamily="34" charset="0"/>
                <a:buChar char="•"/>
              </a:pPr>
              <a:r>
                <a:rPr lang="en-US" sz="2700" b="1" dirty="0">
                  <a:latin typeface="Lato" panose="020F0502020204030203" pitchFamily="34" charset="0"/>
                  <a:cs typeface="Arial" panose="020B0604020202020204" pitchFamily="34" charset="0"/>
                </a:rPr>
                <a:t>Who cares?</a:t>
              </a:r>
              <a:r>
                <a:rPr lang="en-US" sz="2700" dirty="0">
                  <a:latin typeface="Lato" panose="020F0502020204030203" pitchFamily="34" charset="0"/>
                  <a:cs typeface="Arial" panose="020B0604020202020204" pitchFamily="34" charset="0"/>
                </a:rPr>
                <a:t> Explain why your study matters in the fastest, most brutal way possible (feel free to add graphics!).</a:t>
              </a:r>
              <a:endParaRPr lang="en-US" sz="2700" b="1" dirty="0">
                <a:latin typeface="Lato" panose="020F0502020204030203" pitchFamily="34" charset="0"/>
                <a:cs typeface="Arial" panose="020B0604020202020204" pitchFamily="34" charset="0"/>
              </a:endParaRPr>
            </a:p>
            <a:p>
              <a:pPr>
                <a:lnSpc>
                  <a:spcPct val="120000"/>
                </a:lnSpc>
              </a:pPr>
              <a:endParaRPr lang="en-US" sz="2700" b="1" dirty="0">
                <a:latin typeface="Lato" panose="020F0502020204030203" pitchFamily="34" charset="0"/>
                <a:cs typeface="Arial" panose="020B0604020202020204" pitchFamily="34" charset="0"/>
              </a:endParaRPr>
            </a:p>
            <a:p>
              <a:pPr>
                <a:lnSpc>
                  <a:spcPct val="120000"/>
                </a:lnSpc>
              </a:pPr>
              <a:endParaRPr lang="en-US" sz="2700" b="1" dirty="0">
                <a:latin typeface="Lato" panose="020F0502020204030203" pitchFamily="34" charset="0"/>
                <a:cs typeface="Arial" panose="020B0604020202020204" pitchFamily="34" charset="0"/>
              </a:endParaRPr>
            </a:p>
            <a:p>
              <a:pPr>
                <a:lnSpc>
                  <a:spcPct val="120000"/>
                </a:lnSpc>
              </a:pPr>
              <a:r>
                <a:rPr lang="en-US" sz="2700" b="1" dirty="0">
                  <a:solidFill>
                    <a:srgbClr val="8C1616"/>
                  </a:solidFill>
                  <a:latin typeface="Lato Black" panose="020F0A02020204030203" pitchFamily="34" charset="0"/>
                  <a:cs typeface="Arial" panose="020B0604020202020204" pitchFamily="34" charset="0"/>
                </a:rPr>
                <a:t>METHODS</a:t>
              </a:r>
            </a:p>
            <a:p>
              <a:pPr marL="557129" indent="-557129">
                <a:lnSpc>
                  <a:spcPct val="120000"/>
                </a:lnSpc>
                <a:buFont typeface="+mj-lt"/>
                <a:buAutoNum type="arabicPeriod"/>
              </a:pPr>
              <a:r>
                <a:rPr lang="en-US" sz="2700" dirty="0">
                  <a:latin typeface="Lato" panose="020F0502020204030203" pitchFamily="34" charset="0"/>
                  <a:cs typeface="Arial" panose="020B0604020202020204" pitchFamily="34" charset="0"/>
                </a:rPr>
                <a:t>How did you find this?</a:t>
              </a:r>
            </a:p>
            <a:p>
              <a:pPr marL="557129" indent="-557129">
                <a:lnSpc>
                  <a:spcPct val="120000"/>
                </a:lnSpc>
                <a:buFont typeface="+mj-lt"/>
                <a:buAutoNum type="arabicPeriod"/>
              </a:pPr>
              <a:r>
                <a:rPr lang="en-US" sz="2700" dirty="0">
                  <a:latin typeface="Lato" panose="020F0502020204030203" pitchFamily="34" charset="0"/>
                  <a:cs typeface="Arial" panose="020B0604020202020204" pitchFamily="34" charset="0"/>
                </a:rPr>
                <a:t>Collected [what] from [population]</a:t>
              </a:r>
            </a:p>
            <a:p>
              <a:pPr marL="557129" indent="-557129">
                <a:lnSpc>
                  <a:spcPct val="120000"/>
                </a:lnSpc>
                <a:buFont typeface="+mj-lt"/>
                <a:buAutoNum type="arabicPeriod"/>
              </a:pPr>
              <a:r>
                <a:rPr lang="en-US" sz="2700" dirty="0">
                  <a:latin typeface="Lato" panose="020F0502020204030203" pitchFamily="34" charset="0"/>
                  <a:cs typeface="Arial" panose="020B0604020202020204" pitchFamily="34" charset="0"/>
                </a:rPr>
                <a:t>How you tested it.</a:t>
              </a:r>
            </a:p>
            <a:p>
              <a:pPr marL="557129" indent="-557129">
                <a:lnSpc>
                  <a:spcPct val="120000"/>
                </a:lnSpc>
                <a:buFont typeface="+mj-lt"/>
                <a:buAutoNum type="arabicPeriod"/>
              </a:pPr>
              <a:r>
                <a:rPr lang="en-US" sz="2700" b="1" dirty="0">
                  <a:latin typeface="Lato" panose="020F0502020204030203" pitchFamily="34" charset="0"/>
                  <a:cs typeface="Arial" panose="020B0604020202020204" pitchFamily="34" charset="0"/>
                </a:rPr>
                <a:t>Illustrate your methods if you can!</a:t>
              </a:r>
            </a:p>
            <a:p>
              <a:pPr>
                <a:lnSpc>
                  <a:spcPct val="120000"/>
                </a:lnSpc>
              </a:pPr>
              <a:endParaRPr lang="en-US" sz="2700" b="1" dirty="0">
                <a:latin typeface="Lato" panose="020F0502020204030203" pitchFamily="34" charset="0"/>
                <a:cs typeface="Arial" panose="020B0604020202020204" pitchFamily="34" charset="0"/>
              </a:endParaRPr>
            </a:p>
            <a:p>
              <a:pPr>
                <a:lnSpc>
                  <a:spcPct val="120000"/>
                </a:lnSpc>
              </a:pPr>
              <a:endParaRPr lang="en-US" sz="2700" b="1" dirty="0">
                <a:latin typeface="Lato" panose="020F0502020204030203" pitchFamily="34" charset="0"/>
                <a:cs typeface="Arial" panose="020B0604020202020204" pitchFamily="34" charset="0"/>
              </a:endParaRPr>
            </a:p>
            <a:p>
              <a:pPr>
                <a:lnSpc>
                  <a:spcPct val="120000"/>
                </a:lnSpc>
              </a:pPr>
              <a:endParaRPr lang="en-US" sz="2700" b="1" dirty="0">
                <a:latin typeface="Lato" panose="020F0502020204030203" pitchFamily="34" charset="0"/>
                <a:cs typeface="Arial" panose="020B0604020202020204" pitchFamily="34" charset="0"/>
              </a:endParaRPr>
            </a:p>
            <a:p>
              <a:pPr>
                <a:lnSpc>
                  <a:spcPct val="120000"/>
                </a:lnSpc>
              </a:pPr>
              <a:endParaRPr lang="en-US" sz="2700" b="1" dirty="0">
                <a:latin typeface="Lato" panose="020F0502020204030203" pitchFamily="34" charset="0"/>
                <a:cs typeface="Arial" panose="020B0604020202020204" pitchFamily="34" charset="0"/>
              </a:endParaRPr>
            </a:p>
            <a:p>
              <a:pPr>
                <a:lnSpc>
                  <a:spcPct val="120000"/>
                </a:lnSpc>
              </a:pPr>
              <a:endParaRPr lang="en-US" sz="2700" b="1" dirty="0">
                <a:latin typeface="Lato" panose="020F0502020204030203" pitchFamily="34" charset="0"/>
                <a:cs typeface="Arial" panose="020B0604020202020204" pitchFamily="34" charset="0"/>
              </a:endParaRPr>
            </a:p>
            <a:p>
              <a:pPr>
                <a:lnSpc>
                  <a:spcPct val="120000"/>
                </a:lnSpc>
              </a:pPr>
              <a:endParaRPr lang="en-US" sz="2700" b="1" dirty="0">
                <a:latin typeface="Lato" panose="020F0502020204030203" pitchFamily="34" charset="0"/>
                <a:cs typeface="Arial" panose="020B0604020202020204" pitchFamily="34" charset="0"/>
              </a:endParaRPr>
            </a:p>
            <a:p>
              <a:pPr>
                <a:lnSpc>
                  <a:spcPct val="120000"/>
                </a:lnSpc>
              </a:pPr>
              <a:endParaRPr lang="en-US" sz="2700" b="1" dirty="0">
                <a:latin typeface="Lato" panose="020F0502020204030203" pitchFamily="34" charset="0"/>
                <a:cs typeface="Arial" panose="020B0604020202020204" pitchFamily="34" charset="0"/>
              </a:endParaRPr>
            </a:p>
            <a:p>
              <a:pPr>
                <a:lnSpc>
                  <a:spcPct val="120000"/>
                </a:lnSpc>
              </a:pPr>
              <a:r>
                <a:rPr lang="en-US" sz="2700" b="1" dirty="0">
                  <a:latin typeface="Lato Black" panose="020F0A02020204030203" pitchFamily="34" charset="0"/>
                  <a:cs typeface="Arial" panose="020B0604020202020204" pitchFamily="34" charset="0"/>
                </a:rPr>
                <a:t>RESULTS</a:t>
              </a:r>
            </a:p>
            <a:p>
              <a:pPr marL="428560" indent="-428560">
                <a:lnSpc>
                  <a:spcPct val="120000"/>
                </a:lnSpc>
                <a:buFont typeface="Arial" panose="020B0604020202020204" pitchFamily="34" charset="0"/>
                <a:buChar char="•"/>
              </a:pPr>
              <a:r>
                <a:rPr lang="en-US" sz="2700" dirty="0">
                  <a:latin typeface="Lato" panose="020F0502020204030203" pitchFamily="34" charset="0"/>
                  <a:cs typeface="Arial" panose="020B0604020202020204" pitchFamily="34" charset="0"/>
                </a:rPr>
                <a:t>Graph/table with </a:t>
              </a:r>
              <a:r>
                <a:rPr lang="en-US" sz="2700" b="1" dirty="0">
                  <a:latin typeface="Lato" panose="020F0502020204030203" pitchFamily="34" charset="0"/>
                  <a:cs typeface="Arial" panose="020B0604020202020204" pitchFamily="34" charset="0"/>
                </a:rPr>
                <a:t>essential results only</a:t>
              </a:r>
              <a:r>
                <a:rPr lang="en-US" sz="2700" dirty="0">
                  <a:latin typeface="Lato" panose="020F0502020204030203" pitchFamily="34" charset="0"/>
                  <a:cs typeface="Arial" panose="020B0604020202020204" pitchFamily="34" charset="0"/>
                </a:rPr>
                <a:t>.</a:t>
              </a:r>
            </a:p>
            <a:p>
              <a:pPr marL="428560" indent="-428560">
                <a:lnSpc>
                  <a:spcPct val="120000"/>
                </a:lnSpc>
                <a:buFont typeface="Arial" panose="020B0604020202020204" pitchFamily="34" charset="0"/>
                <a:buChar char="•"/>
              </a:pPr>
              <a:r>
                <a:rPr lang="en-US" sz="2700" dirty="0">
                  <a:latin typeface="Lato" panose="020F0502020204030203" pitchFamily="34" charset="0"/>
                  <a:cs typeface="Arial" panose="020B0604020202020204" pitchFamily="34" charset="0"/>
                </a:rPr>
                <a:t>All the other correlations in the ammo bar.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6BA4CF46-E210-4322-91D1-2A41779F64E4}"/>
                </a:ext>
              </a:extLst>
            </p:cNvPr>
            <p:cNvSpPr/>
            <p:nvPr/>
          </p:nvSpPr>
          <p:spPr>
            <a:xfrm>
              <a:off x="1165299" y="475698"/>
              <a:ext cx="1131987" cy="15600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en-US" sz="3301" dirty="0">
                  <a:solidFill>
                    <a:schemeClr val="bg1">
                      <a:lumMod val="50000"/>
                    </a:schemeClr>
                  </a:solidFill>
                  <a:latin typeface="Lato" panose="020F0502020204030203" pitchFamily="34" charset="0"/>
                  <a:cs typeface="Arial" panose="020B0604020202020204" pitchFamily="34" charset="0"/>
                </a:rPr>
                <a:t>PRESENTER:</a:t>
              </a:r>
              <a:r>
                <a:rPr lang="en-US" sz="3301" b="1" dirty="0">
                  <a:latin typeface="Lato Black" panose="020F0A02020204030203" pitchFamily="34" charset="0"/>
                  <a:cs typeface="Arial" panose="020B0604020202020204" pitchFamily="34" charset="0"/>
                </a:rPr>
                <a:t> </a:t>
              </a:r>
              <a:r>
                <a:rPr lang="en-US" sz="3301" b="1" dirty="0">
                  <a:highlight>
                    <a:srgbClr val="FFC107"/>
                  </a:highlight>
                  <a:latin typeface="Lato Black" panose="020F0A02020204030203" pitchFamily="34" charset="0"/>
                  <a:cs typeface="Arial" panose="020B0604020202020204" pitchFamily="34" charset="0"/>
                </a:rPr>
                <a:t>NAME</a:t>
              </a:r>
              <a:endParaRPr lang="en-US" sz="3301" b="1" dirty="0">
                <a:latin typeface="Lato Black" panose="020F0A02020204030203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CAC155C6-7E35-4156-B9B3-271571AF60CC}"/>
                </a:ext>
              </a:extLst>
            </p:cNvPr>
            <p:cNvSpPr txBox="1"/>
            <p:nvPr/>
          </p:nvSpPr>
          <p:spPr>
            <a:xfrm>
              <a:off x="1180403" y="107974"/>
              <a:ext cx="1596258" cy="3718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50" b="1" i="1" dirty="0">
                  <a:latin typeface="Lato" panose="020F0502020204030203" pitchFamily="34" charset="0"/>
                  <a:cs typeface="Lato" panose="020F0502020204030203" pitchFamily="34" charset="0"/>
                </a:rPr>
                <a:t>Title:</a:t>
              </a:r>
              <a:br>
                <a:rPr lang="en-US" sz="4050" i="1" dirty="0">
                  <a:latin typeface="Lato" panose="020F0502020204030203" pitchFamily="34" charset="0"/>
                  <a:cs typeface="Lato" panose="020F0502020204030203" pitchFamily="34" charset="0"/>
                </a:rPr>
              </a:br>
              <a:r>
                <a:rPr lang="en-US" sz="4050" i="1" dirty="0">
                  <a:latin typeface="Lato" panose="020F0502020204030203" pitchFamily="34" charset="0"/>
                  <a:cs typeface="Lato" panose="020F0502020204030203" pitchFamily="34" charset="0"/>
                </a:rPr>
                <a:t>Subtitle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34346564" y="0"/>
            <a:ext cx="9540001" cy="32918400"/>
            <a:chOff x="9723563" y="14514"/>
            <a:chExt cx="1841954" cy="6915978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678733BE-059C-47B7-9415-5ADF2F3024F1}"/>
                </a:ext>
              </a:extLst>
            </p:cNvPr>
            <p:cNvSpPr/>
            <p:nvPr/>
          </p:nvSpPr>
          <p:spPr>
            <a:xfrm>
              <a:off x="9820736" y="14514"/>
              <a:ext cx="1654421" cy="691597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350" b="1" i="1" dirty="0">
                  <a:latin typeface="Lato" panose="020F0502020204030203" pitchFamily="34" charset="0"/>
                  <a:cs typeface="Lato" panose="020F0502020204030203" pitchFamily="34" charset="0"/>
                </a:rPr>
                <a:t>Non-Cognitive Predictors of Student Success:</a:t>
              </a:r>
              <a:br>
                <a:rPr lang="en-US" sz="1350" i="1" dirty="0">
                  <a:latin typeface="Lato" panose="020F0502020204030203" pitchFamily="34" charset="0"/>
                  <a:cs typeface="Lato" panose="020F0502020204030203" pitchFamily="34" charset="0"/>
                </a:rPr>
              </a:br>
              <a:r>
                <a:rPr lang="en-US" sz="1350" i="1" dirty="0">
                  <a:latin typeface="Lato" panose="020F0502020204030203" pitchFamily="34" charset="0"/>
                  <a:cs typeface="Lato" panose="020F0502020204030203" pitchFamily="34" charset="0"/>
                </a:rPr>
                <a:t>A Predictive Validity Comparison Between Domestic and International Students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FCAC4B58-8623-4DBE-951A-DDF821787031}"/>
                </a:ext>
              </a:extLst>
            </p:cNvPr>
            <p:cNvSpPr txBox="1"/>
            <p:nvPr/>
          </p:nvSpPr>
          <p:spPr>
            <a:xfrm>
              <a:off x="9723563" y="118532"/>
              <a:ext cx="1596258" cy="17717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50" b="1" dirty="0">
                  <a:latin typeface="Lato" panose="020F0502020204030203" pitchFamily="34" charset="0"/>
                  <a:cs typeface="Arial" panose="020B0604020202020204" pitchFamily="34" charset="0"/>
                </a:rPr>
                <a:t>AMMO BAR</a:t>
              </a:r>
            </a:p>
            <a:p>
              <a:endParaRPr lang="en-US" sz="4050" b="1" dirty="0">
                <a:latin typeface="Lato" panose="020F0502020204030203" pitchFamily="34" charset="0"/>
                <a:cs typeface="Arial" panose="020B0604020202020204" pitchFamily="34" charset="0"/>
              </a:endParaRPr>
            </a:p>
            <a:p>
              <a:r>
                <a:rPr lang="en-US" sz="3600" b="1" dirty="0">
                  <a:latin typeface="Lato" panose="020F0502020204030203" pitchFamily="34" charset="0"/>
                  <a:cs typeface="Arial" panose="020B0604020202020204" pitchFamily="34" charset="0"/>
                </a:rPr>
                <a:t>Delete this and replace it with your…</a:t>
              </a:r>
            </a:p>
            <a:p>
              <a:pPr marL="857124" indent="-857124">
                <a:buFont typeface="Arial" panose="020B0604020202020204" pitchFamily="34" charset="0"/>
                <a:buChar char="•"/>
              </a:pPr>
              <a:r>
                <a:rPr lang="en-US" sz="3600" dirty="0">
                  <a:latin typeface="Lato" panose="020F0502020204030203" pitchFamily="34" charset="0"/>
                  <a:cs typeface="Arial" panose="020B0604020202020204" pitchFamily="34" charset="0"/>
                </a:rPr>
                <a:t>Extra Graphs</a:t>
              </a:r>
            </a:p>
            <a:p>
              <a:pPr marL="857124" indent="-857124">
                <a:buFont typeface="Arial" panose="020B0604020202020204" pitchFamily="34" charset="0"/>
                <a:buChar char="•"/>
              </a:pPr>
              <a:r>
                <a:rPr lang="en-US" sz="3600" dirty="0">
                  <a:latin typeface="Lato" panose="020F0502020204030203" pitchFamily="34" charset="0"/>
                  <a:cs typeface="Arial" panose="020B0604020202020204" pitchFamily="34" charset="0"/>
                </a:rPr>
                <a:t>Extra Correlation tables</a:t>
              </a:r>
            </a:p>
            <a:p>
              <a:pPr marL="857124" indent="-857124">
                <a:buFont typeface="Arial" panose="020B0604020202020204" pitchFamily="34" charset="0"/>
                <a:buChar char="•"/>
              </a:pPr>
              <a:r>
                <a:rPr lang="en-US" sz="3600" dirty="0">
                  <a:latin typeface="Lato" panose="020F0502020204030203" pitchFamily="34" charset="0"/>
                  <a:cs typeface="Arial" panose="020B0604020202020204" pitchFamily="34" charset="0"/>
                </a:rPr>
                <a:t>Extra Figures</a:t>
              </a:r>
            </a:p>
            <a:p>
              <a:pPr marL="857124" indent="-857124">
                <a:buFont typeface="Arial" panose="020B0604020202020204" pitchFamily="34" charset="0"/>
                <a:buChar char="•"/>
              </a:pPr>
              <a:r>
                <a:rPr lang="en-US" sz="3600" dirty="0">
                  <a:latin typeface="Lato" panose="020F0502020204030203" pitchFamily="34" charset="0"/>
                  <a:cs typeface="Arial" panose="020B0604020202020204" pitchFamily="34" charset="0"/>
                </a:rPr>
                <a:t>Extra nuance that you’re worried about leaving out.</a:t>
              </a:r>
            </a:p>
            <a:p>
              <a:pPr marL="857124" indent="-857124">
                <a:buFont typeface="Arial" panose="020B0604020202020204" pitchFamily="34" charset="0"/>
                <a:buChar char="•"/>
              </a:pPr>
              <a:r>
                <a:rPr lang="en-US" sz="3600" b="1" dirty="0">
                  <a:latin typeface="Lato" panose="020F0502020204030203" pitchFamily="34" charset="0"/>
                  <a:cs typeface="Arial" panose="020B0604020202020204" pitchFamily="34" charset="0"/>
                </a:rPr>
                <a:t>Keep it messy!</a:t>
              </a:r>
              <a:r>
                <a:rPr lang="en-US" sz="3600" dirty="0">
                  <a:latin typeface="Lato" panose="020F0502020204030203" pitchFamily="34" charset="0"/>
                  <a:cs typeface="Arial" panose="020B0604020202020204" pitchFamily="34" charset="0"/>
                </a:rPr>
                <a:t> This section is just for you.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C3F61B32-8F5A-4CA2-B549-F3CD26098007}"/>
                </a:ext>
              </a:extLst>
            </p:cNvPr>
            <p:cNvSpPr txBox="1"/>
            <p:nvPr/>
          </p:nvSpPr>
          <p:spPr>
            <a:xfrm>
              <a:off x="9999408" y="5632392"/>
              <a:ext cx="1566109" cy="3395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301" dirty="0">
                  <a:latin typeface="Lato" panose="020F0502020204030203" pitchFamily="34" charset="0"/>
                  <a:cs typeface="Lato" panose="020F0502020204030203" pitchFamily="34" charset="0"/>
                </a:rPr>
                <a:t>author1, author2, </a:t>
              </a:r>
              <a:br>
                <a:rPr lang="en-US" sz="3301" dirty="0">
                  <a:latin typeface="Lato" panose="020F0502020204030203" pitchFamily="34" charset="0"/>
                  <a:cs typeface="Lato" panose="020F0502020204030203" pitchFamily="34" charset="0"/>
                </a:rPr>
              </a:br>
              <a:r>
                <a:rPr lang="en-US" sz="3301" dirty="0">
                  <a:latin typeface="Lato" panose="020F0502020204030203" pitchFamily="34" charset="0"/>
                  <a:cs typeface="Lato" panose="020F0502020204030203" pitchFamily="34" charset="0"/>
                </a:rPr>
                <a:t>author3, author4, author5, author6, author7, author42</a:t>
              </a:r>
              <a:endParaRPr lang="en-US" sz="3301" b="1" dirty="0">
                <a:latin typeface="Lato" panose="020F0502020204030203" pitchFamily="34" charset="0"/>
                <a:cs typeface="Lato" panose="020F0502020204030203" pitchFamily="34" charset="0"/>
              </a:endParaRPr>
            </a:p>
          </p:txBody>
        </p:sp>
      </p:grpSp>
      <p:sp>
        <p:nvSpPr>
          <p:cNvPr id="23" name="Graphic 18">
            <a:extLst>
              <a:ext uri="{FF2B5EF4-FFF2-40B4-BE49-F238E27FC236}">
                <a16:creationId xmlns:a16="http://schemas.microsoft.com/office/drawing/2014/main" id="{1B355378-8069-4F41-9F33-76FF52B1D680}"/>
              </a:ext>
            </a:extLst>
          </p:cNvPr>
          <p:cNvSpPr/>
          <p:nvPr/>
        </p:nvSpPr>
        <p:spPr>
          <a:xfrm rot="10800000" flipV="1">
            <a:off x="34647342" y="26739754"/>
            <a:ext cx="755341" cy="677926"/>
          </a:xfrm>
          <a:custGeom>
            <a:avLst/>
            <a:gdLst>
              <a:gd name="connsiteX0" fmla="*/ 310594 w 327663"/>
              <a:gd name="connsiteY0" fmla="*/ 219906 h 335196"/>
              <a:gd name="connsiteX1" fmla="*/ 246568 w 327663"/>
              <a:gd name="connsiteY1" fmla="*/ 176217 h 335196"/>
              <a:gd name="connsiteX2" fmla="*/ 212295 w 327663"/>
              <a:gd name="connsiteY2" fmla="*/ 176217 h 335196"/>
              <a:gd name="connsiteX3" fmla="*/ 165217 w 327663"/>
              <a:gd name="connsiteY3" fmla="*/ 189022 h 335196"/>
              <a:gd name="connsiteX4" fmla="*/ 118138 w 327663"/>
              <a:gd name="connsiteY4" fmla="*/ 176217 h 335196"/>
              <a:gd name="connsiteX5" fmla="*/ 83866 w 327663"/>
              <a:gd name="connsiteY5" fmla="*/ 176217 h 335196"/>
              <a:gd name="connsiteX6" fmla="*/ 19839 w 327663"/>
              <a:gd name="connsiteY6" fmla="*/ 219906 h 335196"/>
              <a:gd name="connsiteX7" fmla="*/ 1385 w 327663"/>
              <a:gd name="connsiteY7" fmla="*/ 299750 h 335196"/>
              <a:gd name="connsiteX8" fmla="*/ 165970 w 327663"/>
              <a:gd name="connsiteY8" fmla="*/ 335529 h 335196"/>
              <a:gd name="connsiteX9" fmla="*/ 329802 w 327663"/>
              <a:gd name="connsiteY9" fmla="*/ 299750 h 335196"/>
              <a:gd name="connsiteX10" fmla="*/ 310594 w 327663"/>
              <a:gd name="connsiteY10" fmla="*/ 219906 h 335196"/>
              <a:gd name="connsiteX11" fmla="*/ 165593 w 327663"/>
              <a:gd name="connsiteY11" fmla="*/ 154749 h 335196"/>
              <a:gd name="connsiteX12" fmla="*/ 242425 w 327663"/>
              <a:gd name="connsiteY12" fmla="*/ 77918 h 335196"/>
              <a:gd name="connsiteX13" fmla="*/ 165593 w 327663"/>
              <a:gd name="connsiteY13" fmla="*/ 1086 h 335196"/>
              <a:gd name="connsiteX14" fmla="*/ 88762 w 327663"/>
              <a:gd name="connsiteY14" fmla="*/ 77918 h 335196"/>
              <a:gd name="connsiteX15" fmla="*/ 165593 w 327663"/>
              <a:gd name="connsiteY15" fmla="*/ 154749 h 335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27663" h="335196">
                <a:moveTo>
                  <a:pt x="310594" y="219906"/>
                </a:moveTo>
                <a:cubicBezTo>
                  <a:pt x="287243" y="179983"/>
                  <a:pt x="246568" y="176217"/>
                  <a:pt x="246568" y="176217"/>
                </a:cubicBezTo>
                <a:lnTo>
                  <a:pt x="212295" y="176217"/>
                </a:lnTo>
                <a:cubicBezTo>
                  <a:pt x="198360" y="184126"/>
                  <a:pt x="182541" y="189022"/>
                  <a:pt x="165217" y="189022"/>
                </a:cubicBezTo>
                <a:cubicBezTo>
                  <a:pt x="147892" y="189022"/>
                  <a:pt x="132074" y="184503"/>
                  <a:pt x="118138" y="176217"/>
                </a:cubicBezTo>
                <a:lnTo>
                  <a:pt x="83866" y="176217"/>
                </a:lnTo>
                <a:cubicBezTo>
                  <a:pt x="83866" y="176217"/>
                  <a:pt x="43190" y="179983"/>
                  <a:pt x="19839" y="219906"/>
                </a:cubicBezTo>
                <a:cubicBezTo>
                  <a:pt x="-2758" y="259828"/>
                  <a:pt x="1385" y="299750"/>
                  <a:pt x="1385" y="299750"/>
                </a:cubicBezTo>
                <a:cubicBezTo>
                  <a:pt x="1385" y="299750"/>
                  <a:pt x="37164" y="335529"/>
                  <a:pt x="165970" y="335529"/>
                </a:cubicBezTo>
                <a:cubicBezTo>
                  <a:pt x="294776" y="335529"/>
                  <a:pt x="329802" y="299750"/>
                  <a:pt x="329802" y="299750"/>
                </a:cubicBezTo>
                <a:cubicBezTo>
                  <a:pt x="329802" y="299750"/>
                  <a:pt x="333945" y="259828"/>
                  <a:pt x="310594" y="219906"/>
                </a:cubicBezTo>
                <a:close/>
                <a:moveTo>
                  <a:pt x="165593" y="154749"/>
                </a:moveTo>
                <a:cubicBezTo>
                  <a:pt x="208152" y="154749"/>
                  <a:pt x="242425" y="120477"/>
                  <a:pt x="242425" y="77918"/>
                </a:cubicBezTo>
                <a:cubicBezTo>
                  <a:pt x="242425" y="35359"/>
                  <a:pt x="208152" y="1086"/>
                  <a:pt x="165593" y="1086"/>
                </a:cubicBezTo>
                <a:cubicBezTo>
                  <a:pt x="123035" y="1086"/>
                  <a:pt x="88762" y="35736"/>
                  <a:pt x="88762" y="77918"/>
                </a:cubicBezTo>
                <a:cubicBezTo>
                  <a:pt x="88762" y="120477"/>
                  <a:pt x="123035" y="154749"/>
                  <a:pt x="165593" y="154749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 w="366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35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25846" y="30357665"/>
            <a:ext cx="8692718" cy="1905573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12762990" y="21328929"/>
            <a:ext cx="95671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800" dirty="0"/>
              <a:t>Consider adding a QR code that can link to supplementary information</a:t>
            </a:r>
          </a:p>
        </p:txBody>
      </p:sp>
    </p:spTree>
    <p:extLst>
      <p:ext uri="{BB962C8B-B14F-4D97-AF65-F5344CB8AC3E}">
        <p14:creationId xmlns:p14="http://schemas.microsoft.com/office/powerpoint/2010/main" val="1831163500"/>
      </p:ext>
    </p:extLst>
  </p:cSld>
  <p:clrMapOvr>
    <a:masterClrMapping/>
  </p:clrMapOvr>
</p:sld>
</file>

<file path=ppt/theme/theme1.xml><?xml version="1.0" encoding="utf-8"?>
<a:theme xmlns:a="http://schemas.openxmlformats.org/drawingml/2006/main" name="CB">
  <a:themeElements>
    <a:clrScheme name="CB">
      <a:dk1>
        <a:srgbClr val="000000"/>
      </a:dk1>
      <a:lt1>
        <a:srgbClr val="FFFFFF"/>
      </a:lt1>
      <a:dk2>
        <a:srgbClr val="46C0B6"/>
      </a:dk2>
      <a:lt2>
        <a:srgbClr val="FEFFFF"/>
      </a:lt2>
      <a:accent1>
        <a:srgbClr val="B05BA3"/>
      </a:accent1>
      <a:accent2>
        <a:srgbClr val="46C0B6"/>
      </a:accent2>
      <a:accent3>
        <a:srgbClr val="F79338"/>
      </a:accent3>
      <a:accent4>
        <a:srgbClr val="784860"/>
      </a:accent4>
      <a:accent5>
        <a:srgbClr val="568E9B"/>
      </a:accent5>
      <a:accent6>
        <a:srgbClr val="B5443C"/>
      </a:accent6>
      <a:hlink>
        <a:srgbClr val="ACAF80"/>
      </a:hlink>
      <a:folHlink>
        <a:srgbClr val="568E9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B" id="{9A5161B3-47C5-1448-8327-A607C62E46A3}" vid="{560DDD65-B6FA-6F49-A14E-93418B152248}"/>
    </a:ext>
  </a:extLst>
</a:theme>
</file>

<file path=ppt/theme/theme2.xml><?xml version="1.0" encoding="utf-8"?>
<a:theme xmlns:a="http://schemas.openxmlformats.org/drawingml/2006/main" name="1_Office Theme">
  <a:themeElements>
    <a:clrScheme name="CB">
      <a:dk1>
        <a:srgbClr val="000000"/>
      </a:dk1>
      <a:lt1>
        <a:srgbClr val="FFFFFF"/>
      </a:lt1>
      <a:dk2>
        <a:srgbClr val="46C0B6"/>
      </a:dk2>
      <a:lt2>
        <a:srgbClr val="FEFFFF"/>
      </a:lt2>
      <a:accent1>
        <a:srgbClr val="B05BA3"/>
      </a:accent1>
      <a:accent2>
        <a:srgbClr val="46C0B6"/>
      </a:accent2>
      <a:accent3>
        <a:srgbClr val="F79338"/>
      </a:accent3>
      <a:accent4>
        <a:srgbClr val="784860"/>
      </a:accent4>
      <a:accent5>
        <a:srgbClr val="568E9B"/>
      </a:accent5>
      <a:accent6>
        <a:srgbClr val="B5443C"/>
      </a:accent6>
      <a:hlink>
        <a:srgbClr val="ACAF80"/>
      </a:hlink>
      <a:folHlink>
        <a:srgbClr val="568E9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CB</Template>
  <TotalTime>292</TotalTime>
  <Words>951</Words>
  <Application>Microsoft Macintosh PowerPoint</Application>
  <PresentationFormat>Custom</PresentationFormat>
  <Paragraphs>126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Lato</vt:lpstr>
      <vt:lpstr>Lato Black</vt:lpstr>
      <vt:lpstr>CB</vt:lpstr>
      <vt:lpstr>1_Office Theme</vt:lpstr>
      <vt:lpstr>Main finding goes here, translated into plain English. Emphasize the important words.</vt:lpstr>
      <vt:lpstr>Main finding goes here, translated into plain English. Emphasize the important words.</vt:lpstr>
      <vt:lpstr>Main finding goes here, translated into plain English. Emphasize the important words.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Main finding goes here, translated into plain English. Emphasize the important words.</dc:title>
  <dc:creator>Jenna Langlois</dc:creator>
  <cp:lastModifiedBy>Christine Marcotte</cp:lastModifiedBy>
  <cp:revision>13</cp:revision>
  <dcterms:created xsi:type="dcterms:W3CDTF">2019-07-11T18:26:35Z</dcterms:created>
  <dcterms:modified xsi:type="dcterms:W3CDTF">2021-03-19T17:48:24Z</dcterms:modified>
</cp:coreProperties>
</file>